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44"/>
  </p:notesMasterIdLst>
  <p:handoutMasterIdLst>
    <p:handoutMasterId r:id="rId45"/>
  </p:handoutMasterIdLst>
  <p:sldIdLst>
    <p:sldId id="256" r:id="rId5"/>
    <p:sldId id="269" r:id="rId6"/>
    <p:sldId id="260" r:id="rId7"/>
    <p:sldId id="259" r:id="rId8"/>
    <p:sldId id="261" r:id="rId9"/>
    <p:sldId id="262" r:id="rId10"/>
    <p:sldId id="297" r:id="rId11"/>
    <p:sldId id="296" r:id="rId12"/>
    <p:sldId id="293" r:id="rId13"/>
    <p:sldId id="294" r:id="rId14"/>
    <p:sldId id="263" r:id="rId15"/>
    <p:sldId id="264" r:id="rId16"/>
    <p:sldId id="265" r:id="rId17"/>
    <p:sldId id="266" r:id="rId18"/>
    <p:sldId id="271" r:id="rId19"/>
    <p:sldId id="272" r:id="rId20"/>
    <p:sldId id="273" r:id="rId21"/>
    <p:sldId id="274" r:id="rId22"/>
    <p:sldId id="280" r:id="rId23"/>
    <p:sldId id="281" r:id="rId24"/>
    <p:sldId id="282" r:id="rId25"/>
    <p:sldId id="284" r:id="rId26"/>
    <p:sldId id="283" r:id="rId27"/>
    <p:sldId id="275" r:id="rId28"/>
    <p:sldId id="279" r:id="rId29"/>
    <p:sldId id="278" r:id="rId30"/>
    <p:sldId id="276" r:id="rId31"/>
    <p:sldId id="277" r:id="rId32"/>
    <p:sldId id="285" r:id="rId33"/>
    <p:sldId id="287" r:id="rId34"/>
    <p:sldId id="288" r:id="rId35"/>
    <p:sldId id="289" r:id="rId36"/>
    <p:sldId id="295" r:id="rId37"/>
    <p:sldId id="291" r:id="rId38"/>
    <p:sldId id="286" r:id="rId39"/>
    <p:sldId id="292" r:id="rId40"/>
    <p:sldId id="267" r:id="rId41"/>
    <p:sldId id="268" r:id="rId42"/>
    <p:sldId id="270"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6A6C4F53-5E2D-4CEC-81A4-33DB855E0519}">
          <p14:sldIdLst>
            <p14:sldId id="256"/>
            <p14:sldId id="269"/>
            <p14:sldId id="260"/>
            <p14:sldId id="259"/>
            <p14:sldId id="261"/>
            <p14:sldId id="262"/>
            <p14:sldId id="297"/>
            <p14:sldId id="296"/>
            <p14:sldId id="293"/>
            <p14:sldId id="294"/>
            <p14:sldId id="263"/>
            <p14:sldId id="264"/>
            <p14:sldId id="265"/>
            <p14:sldId id="266"/>
            <p14:sldId id="271"/>
            <p14:sldId id="272"/>
            <p14:sldId id="273"/>
            <p14:sldId id="274"/>
            <p14:sldId id="280"/>
            <p14:sldId id="281"/>
            <p14:sldId id="282"/>
            <p14:sldId id="284"/>
            <p14:sldId id="283"/>
            <p14:sldId id="275"/>
            <p14:sldId id="279"/>
            <p14:sldId id="278"/>
            <p14:sldId id="276"/>
            <p14:sldId id="277"/>
            <p14:sldId id="285"/>
            <p14:sldId id="287"/>
            <p14:sldId id="288"/>
            <p14:sldId id="289"/>
            <p14:sldId id="295"/>
            <p14:sldId id="291"/>
            <p14:sldId id="286"/>
            <p14:sldId id="292"/>
            <p14:sldId id="267"/>
            <p14:sldId id="268"/>
            <p14:sldId id="27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576E91-6BC1-47AF-A15C-9058FD393007}" v="44" dt="2024-04-24T13:37:12.25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86" autoAdjust="0"/>
    <p:restoredTop sz="94598" autoAdjust="0"/>
  </p:normalViewPr>
  <p:slideViewPr>
    <p:cSldViewPr snapToGrid="0" showGuides="1">
      <p:cViewPr varScale="1">
        <p:scale>
          <a:sx n="82" d="100"/>
          <a:sy n="82" d="100"/>
        </p:scale>
        <p:origin x="566" y="72"/>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hwini reddy chidurala" userId="449e3456e4305c37" providerId="LiveId" clId="{A7576E91-6BC1-47AF-A15C-9058FD393007}"/>
    <pc:docChg chg="undo redo custSel addSld delSld modSld sldOrd modSection">
      <pc:chgData name="ashwini reddy chidurala" userId="449e3456e4305c37" providerId="LiveId" clId="{A7576E91-6BC1-47AF-A15C-9058FD393007}" dt="2024-04-24T13:37:23.563" v="772" actId="20577"/>
      <pc:docMkLst>
        <pc:docMk/>
      </pc:docMkLst>
      <pc:sldChg chg="ord">
        <pc:chgData name="ashwini reddy chidurala" userId="449e3456e4305c37" providerId="LiveId" clId="{A7576E91-6BC1-47AF-A15C-9058FD393007}" dt="2024-04-23T16:09:13.420" v="424"/>
        <pc:sldMkLst>
          <pc:docMk/>
          <pc:sldMk cId="3980136776" sldId="259"/>
        </pc:sldMkLst>
      </pc:sldChg>
      <pc:sldChg chg="modSp mod">
        <pc:chgData name="ashwini reddy chidurala" userId="449e3456e4305c37" providerId="LiveId" clId="{A7576E91-6BC1-47AF-A15C-9058FD393007}" dt="2024-04-23T17:25:07.853" v="647" actId="2710"/>
        <pc:sldMkLst>
          <pc:docMk/>
          <pc:sldMk cId="4064020947" sldId="262"/>
        </pc:sldMkLst>
        <pc:spChg chg="mod">
          <ac:chgData name="ashwini reddy chidurala" userId="449e3456e4305c37" providerId="LiveId" clId="{A7576E91-6BC1-47AF-A15C-9058FD393007}" dt="2024-04-23T17:24:45.599" v="645" actId="207"/>
          <ac:spMkLst>
            <pc:docMk/>
            <pc:sldMk cId="4064020947" sldId="262"/>
            <ac:spMk id="2" creationId="{B68D4183-51E9-B7FD-0E91-6C635F487E04}"/>
          </ac:spMkLst>
        </pc:spChg>
        <pc:spChg chg="mod">
          <ac:chgData name="ashwini reddy chidurala" userId="449e3456e4305c37" providerId="LiveId" clId="{A7576E91-6BC1-47AF-A15C-9058FD393007}" dt="2024-04-23T17:25:07.853" v="647" actId="2710"/>
          <ac:spMkLst>
            <pc:docMk/>
            <pc:sldMk cId="4064020947" sldId="262"/>
            <ac:spMk id="8" creationId="{6D19490E-929C-BA16-357A-BE6E1DF1AC6F}"/>
          </ac:spMkLst>
        </pc:spChg>
      </pc:sldChg>
      <pc:sldChg chg="addSp delSp modSp mod">
        <pc:chgData name="ashwini reddy chidurala" userId="449e3456e4305c37" providerId="LiveId" clId="{A7576E91-6BC1-47AF-A15C-9058FD393007}" dt="2024-04-23T17:40:53.174" v="767" actId="207"/>
        <pc:sldMkLst>
          <pc:docMk/>
          <pc:sldMk cId="1641001732" sldId="269"/>
        </pc:sldMkLst>
        <pc:spChg chg="mod">
          <ac:chgData name="ashwini reddy chidurala" userId="449e3456e4305c37" providerId="LiveId" clId="{A7576E91-6BC1-47AF-A15C-9058FD393007}" dt="2024-04-23T17:40:53.174" v="767" actId="207"/>
          <ac:spMkLst>
            <pc:docMk/>
            <pc:sldMk cId="1641001732" sldId="269"/>
            <ac:spMk id="2" creationId="{A457EEF1-F1BC-E021-F251-7D062BAAA542}"/>
          </ac:spMkLst>
        </pc:spChg>
        <pc:spChg chg="mod">
          <ac:chgData name="ashwini reddy chidurala" userId="449e3456e4305c37" providerId="LiveId" clId="{A7576E91-6BC1-47AF-A15C-9058FD393007}" dt="2024-04-23T17:37:21.499" v="738" actId="14100"/>
          <ac:spMkLst>
            <pc:docMk/>
            <pc:sldMk cId="1641001732" sldId="269"/>
            <ac:spMk id="3" creationId="{2C94741A-9DCE-37ED-39F6-2CBF9AFA4C0F}"/>
          </ac:spMkLst>
        </pc:spChg>
        <pc:spChg chg="add del mod">
          <ac:chgData name="ashwini reddy chidurala" userId="449e3456e4305c37" providerId="LiveId" clId="{A7576E91-6BC1-47AF-A15C-9058FD393007}" dt="2024-04-23T17:40:11.736" v="756" actId="21"/>
          <ac:spMkLst>
            <pc:docMk/>
            <pc:sldMk cId="1641001732" sldId="269"/>
            <ac:spMk id="4" creationId="{D3D74F44-F5E0-1D85-886D-9A064C11D90F}"/>
          </ac:spMkLst>
        </pc:spChg>
        <pc:picChg chg="add mod">
          <ac:chgData name="ashwini reddy chidurala" userId="449e3456e4305c37" providerId="LiveId" clId="{A7576E91-6BC1-47AF-A15C-9058FD393007}" dt="2024-04-23T17:40:30.295" v="762" actId="1076"/>
          <ac:picMkLst>
            <pc:docMk/>
            <pc:sldMk cId="1641001732" sldId="269"/>
            <ac:picMk id="6" creationId="{90BBDA79-AF0D-6D1C-E37E-B70C864ACAA8}"/>
          </ac:picMkLst>
        </pc:picChg>
      </pc:sldChg>
      <pc:sldChg chg="addSp delSp modSp mod">
        <pc:chgData name="ashwini reddy chidurala" userId="449e3456e4305c37" providerId="LiveId" clId="{A7576E91-6BC1-47AF-A15C-9058FD393007}" dt="2024-04-23T14:13:26.566" v="182" actId="20577"/>
        <pc:sldMkLst>
          <pc:docMk/>
          <pc:sldMk cId="3185715763" sldId="276"/>
        </pc:sldMkLst>
        <pc:spChg chg="mod">
          <ac:chgData name="ashwini reddy chidurala" userId="449e3456e4305c37" providerId="LiveId" clId="{A7576E91-6BC1-47AF-A15C-9058FD393007}" dt="2024-04-23T14:13:26.566" v="182" actId="20577"/>
          <ac:spMkLst>
            <pc:docMk/>
            <pc:sldMk cId="3185715763" sldId="276"/>
            <ac:spMk id="2" creationId="{FD00EA97-7808-80CC-D947-BBE0C275C284}"/>
          </ac:spMkLst>
        </pc:spChg>
        <pc:spChg chg="del">
          <ac:chgData name="ashwini reddy chidurala" userId="449e3456e4305c37" providerId="LiveId" clId="{A7576E91-6BC1-47AF-A15C-9058FD393007}" dt="2024-04-23T14:03:56.191" v="0" actId="21"/>
          <ac:spMkLst>
            <pc:docMk/>
            <pc:sldMk cId="3185715763" sldId="276"/>
            <ac:spMk id="8" creationId="{44A99188-8461-4C9A-AB5E-45FDC498C4B2}"/>
          </ac:spMkLst>
        </pc:spChg>
        <pc:spChg chg="del">
          <ac:chgData name="ashwini reddy chidurala" userId="449e3456e4305c37" providerId="LiveId" clId="{A7576E91-6BC1-47AF-A15C-9058FD393007}" dt="2024-04-23T14:03:59.028" v="1" actId="21"/>
          <ac:spMkLst>
            <pc:docMk/>
            <pc:sldMk cId="3185715763" sldId="276"/>
            <ac:spMk id="9" creationId="{D83A103F-558D-9632-15C8-8BC345BDB735}"/>
          </ac:spMkLst>
        </pc:spChg>
        <pc:spChg chg="del">
          <ac:chgData name="ashwini reddy chidurala" userId="449e3456e4305c37" providerId="LiveId" clId="{A7576E91-6BC1-47AF-A15C-9058FD393007}" dt="2024-04-23T14:04:08.759" v="4" actId="21"/>
          <ac:spMkLst>
            <pc:docMk/>
            <pc:sldMk cId="3185715763" sldId="276"/>
            <ac:spMk id="10" creationId="{5EB73858-A4F7-7E5A-E7CA-3DA2EE144FF1}"/>
          </ac:spMkLst>
        </pc:spChg>
        <pc:spChg chg="del">
          <ac:chgData name="ashwini reddy chidurala" userId="449e3456e4305c37" providerId="LiveId" clId="{A7576E91-6BC1-47AF-A15C-9058FD393007}" dt="2024-04-23T14:04:11.343" v="5" actId="21"/>
          <ac:spMkLst>
            <pc:docMk/>
            <pc:sldMk cId="3185715763" sldId="276"/>
            <ac:spMk id="11" creationId="{F71A7360-B38E-65A6-5522-D42921A6B653}"/>
          </ac:spMkLst>
        </pc:spChg>
        <pc:spChg chg="del">
          <ac:chgData name="ashwini reddy chidurala" userId="449e3456e4305c37" providerId="LiveId" clId="{A7576E91-6BC1-47AF-A15C-9058FD393007}" dt="2024-04-23T14:04:14.654" v="6" actId="21"/>
          <ac:spMkLst>
            <pc:docMk/>
            <pc:sldMk cId="3185715763" sldId="276"/>
            <ac:spMk id="12" creationId="{F4C2E646-133E-6572-C3E0-A8BC74A167E5}"/>
          </ac:spMkLst>
        </pc:spChg>
        <pc:spChg chg="del">
          <ac:chgData name="ashwini reddy chidurala" userId="449e3456e4305c37" providerId="LiveId" clId="{A7576E91-6BC1-47AF-A15C-9058FD393007}" dt="2024-04-23T14:04:18.478" v="7" actId="21"/>
          <ac:spMkLst>
            <pc:docMk/>
            <pc:sldMk cId="3185715763" sldId="276"/>
            <ac:spMk id="13" creationId="{660FA78B-EA24-7125-F25E-7435A9F1ED0E}"/>
          </ac:spMkLst>
        </pc:spChg>
        <pc:spChg chg="del">
          <ac:chgData name="ashwini reddy chidurala" userId="449e3456e4305c37" providerId="LiveId" clId="{A7576E91-6BC1-47AF-A15C-9058FD393007}" dt="2024-04-23T14:04:25.533" v="9" actId="21"/>
          <ac:spMkLst>
            <pc:docMk/>
            <pc:sldMk cId="3185715763" sldId="276"/>
            <ac:spMk id="14" creationId="{21F24DE4-0731-F99A-87BA-1F8B5F7A7DD1}"/>
          </ac:spMkLst>
        </pc:spChg>
        <pc:spChg chg="del">
          <ac:chgData name="ashwini reddy chidurala" userId="449e3456e4305c37" providerId="LiveId" clId="{A7576E91-6BC1-47AF-A15C-9058FD393007}" dt="2024-04-23T14:04:02.825" v="2" actId="21"/>
          <ac:spMkLst>
            <pc:docMk/>
            <pc:sldMk cId="3185715763" sldId="276"/>
            <ac:spMk id="15" creationId="{84EA8AEE-CAA3-B293-D2C5-67582526B43F}"/>
          </ac:spMkLst>
        </pc:spChg>
        <pc:spChg chg="del">
          <ac:chgData name="ashwini reddy chidurala" userId="449e3456e4305c37" providerId="LiveId" clId="{A7576E91-6BC1-47AF-A15C-9058FD393007}" dt="2024-04-23T14:04:05.390" v="3" actId="21"/>
          <ac:spMkLst>
            <pc:docMk/>
            <pc:sldMk cId="3185715763" sldId="276"/>
            <ac:spMk id="16" creationId="{23A2DDD9-906B-470C-5529-ECF34582F8D6}"/>
          </ac:spMkLst>
        </pc:spChg>
        <pc:spChg chg="del">
          <ac:chgData name="ashwini reddy chidurala" userId="449e3456e4305c37" providerId="LiveId" clId="{A7576E91-6BC1-47AF-A15C-9058FD393007}" dt="2024-04-23T14:04:22.186" v="8" actId="21"/>
          <ac:spMkLst>
            <pc:docMk/>
            <pc:sldMk cId="3185715763" sldId="276"/>
            <ac:spMk id="18" creationId="{8D28BBFB-51C8-D947-C5AD-96147B39C203}"/>
          </ac:spMkLst>
        </pc:spChg>
        <pc:picChg chg="add mod">
          <ac:chgData name="ashwini reddy chidurala" userId="449e3456e4305c37" providerId="LiveId" clId="{A7576E91-6BC1-47AF-A15C-9058FD393007}" dt="2024-04-23T14:13:24.292" v="181" actId="1076"/>
          <ac:picMkLst>
            <pc:docMk/>
            <pc:sldMk cId="3185715763" sldId="276"/>
            <ac:picMk id="4" creationId="{D82FED63-4A3E-D3AD-CC65-CC78D32AF83D}"/>
          </ac:picMkLst>
        </pc:picChg>
      </pc:sldChg>
      <pc:sldChg chg="modSp mod">
        <pc:chgData name="ashwini reddy chidurala" userId="449e3456e4305c37" providerId="LiveId" clId="{A7576E91-6BC1-47AF-A15C-9058FD393007}" dt="2024-04-23T14:19:20.430" v="422" actId="255"/>
        <pc:sldMkLst>
          <pc:docMk/>
          <pc:sldMk cId="1075290658" sldId="286"/>
        </pc:sldMkLst>
        <pc:spChg chg="mod">
          <ac:chgData name="ashwini reddy chidurala" userId="449e3456e4305c37" providerId="LiveId" clId="{A7576E91-6BC1-47AF-A15C-9058FD393007}" dt="2024-04-23T14:19:20.430" v="422" actId="255"/>
          <ac:spMkLst>
            <pc:docMk/>
            <pc:sldMk cId="1075290658" sldId="286"/>
            <ac:spMk id="5" creationId="{E232B688-B8A1-21AE-E3C7-384F4366F74D}"/>
          </ac:spMkLst>
        </pc:spChg>
      </pc:sldChg>
      <pc:sldChg chg="modSp mod">
        <pc:chgData name="ashwini reddy chidurala" userId="449e3456e4305c37" providerId="LiveId" clId="{A7576E91-6BC1-47AF-A15C-9058FD393007}" dt="2024-04-23T14:07:47.259" v="19" actId="20577"/>
        <pc:sldMkLst>
          <pc:docMk/>
          <pc:sldMk cId="380324295" sldId="287"/>
        </pc:sldMkLst>
        <pc:spChg chg="mod">
          <ac:chgData name="ashwini reddy chidurala" userId="449e3456e4305c37" providerId="LiveId" clId="{A7576E91-6BC1-47AF-A15C-9058FD393007}" dt="2024-04-23T14:07:47.259" v="19" actId="20577"/>
          <ac:spMkLst>
            <pc:docMk/>
            <pc:sldMk cId="380324295" sldId="287"/>
            <ac:spMk id="7" creationId="{52779406-5669-99BF-FE0C-CD83A2086E30}"/>
          </ac:spMkLst>
        </pc:spChg>
        <pc:graphicFrameChg chg="modGraphic">
          <ac:chgData name="ashwini reddy chidurala" userId="449e3456e4305c37" providerId="LiveId" clId="{A7576E91-6BC1-47AF-A15C-9058FD393007}" dt="2024-04-23T14:07:23.282" v="12" actId="20577"/>
          <ac:graphicFrameMkLst>
            <pc:docMk/>
            <pc:sldMk cId="380324295" sldId="287"/>
            <ac:graphicFrameMk id="5" creationId="{A444F5D0-150A-A756-CF73-41564045F20B}"/>
          </ac:graphicFrameMkLst>
        </pc:graphicFrameChg>
      </pc:sldChg>
      <pc:sldChg chg="modSp mod">
        <pc:chgData name="ashwini reddy chidurala" userId="449e3456e4305c37" providerId="LiveId" clId="{A7576E91-6BC1-47AF-A15C-9058FD393007}" dt="2024-04-23T14:16:41.705" v="393" actId="255"/>
        <pc:sldMkLst>
          <pc:docMk/>
          <pc:sldMk cId="3633960495" sldId="288"/>
        </pc:sldMkLst>
        <pc:spChg chg="mod">
          <ac:chgData name="ashwini reddy chidurala" userId="449e3456e4305c37" providerId="LiveId" clId="{A7576E91-6BC1-47AF-A15C-9058FD393007}" dt="2024-04-23T14:16:41.705" v="393" actId="255"/>
          <ac:spMkLst>
            <pc:docMk/>
            <pc:sldMk cId="3633960495" sldId="288"/>
            <ac:spMk id="6" creationId="{80F6BD7D-E5B8-A598-3D14-7C509026752F}"/>
          </ac:spMkLst>
        </pc:spChg>
      </pc:sldChg>
      <pc:sldChg chg="delSp modSp mod">
        <pc:chgData name="ashwini reddy chidurala" userId="449e3456e4305c37" providerId="LiveId" clId="{A7576E91-6BC1-47AF-A15C-9058FD393007}" dt="2024-04-23T17:22:19.293" v="579" actId="21"/>
        <pc:sldMkLst>
          <pc:docMk/>
          <pc:sldMk cId="1236517881" sldId="289"/>
        </pc:sldMkLst>
        <pc:spChg chg="mod">
          <ac:chgData name="ashwini reddy chidurala" userId="449e3456e4305c37" providerId="LiveId" clId="{A7576E91-6BC1-47AF-A15C-9058FD393007}" dt="2024-04-23T17:20:23.150" v="568" actId="14100"/>
          <ac:spMkLst>
            <pc:docMk/>
            <pc:sldMk cId="1236517881" sldId="289"/>
            <ac:spMk id="2" creationId="{A72AEA98-8D49-9BB0-7E2E-9792C4D2BA79}"/>
          </ac:spMkLst>
        </pc:spChg>
        <pc:spChg chg="del">
          <ac:chgData name="ashwini reddy chidurala" userId="449e3456e4305c37" providerId="LiveId" clId="{A7576E91-6BC1-47AF-A15C-9058FD393007}" dt="2024-04-23T17:22:19.293" v="579" actId="21"/>
          <ac:spMkLst>
            <pc:docMk/>
            <pc:sldMk cId="1236517881" sldId="289"/>
            <ac:spMk id="6" creationId="{631861FC-C28B-3624-3D34-E1A6604F5D6F}"/>
          </ac:spMkLst>
        </pc:spChg>
        <pc:picChg chg="mod">
          <ac:chgData name="ashwini reddy chidurala" userId="449e3456e4305c37" providerId="LiveId" clId="{A7576E91-6BC1-47AF-A15C-9058FD393007}" dt="2024-04-23T14:13:59.483" v="185" actId="14100"/>
          <ac:picMkLst>
            <pc:docMk/>
            <pc:sldMk cId="1236517881" sldId="289"/>
            <ac:picMk id="4" creationId="{6E1B4B84-C05B-1D88-B7B7-97AE8C914D44}"/>
          </ac:picMkLst>
        </pc:picChg>
      </pc:sldChg>
      <pc:sldChg chg="addSp delSp modSp new mod">
        <pc:chgData name="ashwini reddy chidurala" userId="449e3456e4305c37" providerId="LiveId" clId="{A7576E91-6BC1-47AF-A15C-9058FD393007}" dt="2024-04-23T14:18:44.115" v="416" actId="21"/>
        <pc:sldMkLst>
          <pc:docMk/>
          <pc:sldMk cId="1882510330" sldId="292"/>
        </pc:sldMkLst>
        <pc:spChg chg="del">
          <ac:chgData name="ashwini reddy chidurala" userId="449e3456e4305c37" providerId="LiveId" clId="{A7576E91-6BC1-47AF-A15C-9058FD393007}" dt="2024-04-23T14:18:44.115" v="416" actId="21"/>
          <ac:spMkLst>
            <pc:docMk/>
            <pc:sldMk cId="1882510330" sldId="292"/>
            <ac:spMk id="2" creationId="{892EDA72-EB4A-BED0-5A4A-ED776D638060}"/>
          </ac:spMkLst>
        </pc:spChg>
        <pc:spChg chg="add mod">
          <ac:chgData name="ashwini reddy chidurala" userId="449e3456e4305c37" providerId="LiveId" clId="{A7576E91-6BC1-47AF-A15C-9058FD393007}" dt="2024-04-23T14:18:36.013" v="415" actId="20577"/>
          <ac:spMkLst>
            <pc:docMk/>
            <pc:sldMk cId="1882510330" sldId="292"/>
            <ac:spMk id="4" creationId="{5C37AA57-7E90-A802-93F8-6FCFDFE80F0D}"/>
          </ac:spMkLst>
        </pc:spChg>
        <pc:spChg chg="add mod">
          <ac:chgData name="ashwini reddy chidurala" userId="449e3456e4305c37" providerId="LiveId" clId="{A7576E91-6BC1-47AF-A15C-9058FD393007}" dt="2024-04-23T14:18:28.508" v="413" actId="113"/>
          <ac:spMkLst>
            <pc:docMk/>
            <pc:sldMk cId="1882510330" sldId="292"/>
            <ac:spMk id="5" creationId="{1EFAB71F-B45D-1857-6247-838740C8FA76}"/>
          </ac:spMkLst>
        </pc:spChg>
      </pc:sldChg>
      <pc:sldChg chg="addSp delSp modSp new mod">
        <pc:chgData name="ashwini reddy chidurala" userId="449e3456e4305c37" providerId="LiveId" clId="{A7576E91-6BC1-47AF-A15C-9058FD393007}" dt="2024-04-23T17:25:17.430" v="648" actId="255"/>
        <pc:sldMkLst>
          <pc:docMk/>
          <pc:sldMk cId="1055246235" sldId="293"/>
        </pc:sldMkLst>
        <pc:spChg chg="add mod">
          <ac:chgData name="ashwini reddy chidurala" userId="449e3456e4305c37" providerId="LiveId" clId="{A7576E91-6BC1-47AF-A15C-9058FD393007}" dt="2024-04-23T17:25:17.430" v="648" actId="255"/>
          <ac:spMkLst>
            <pc:docMk/>
            <pc:sldMk cId="1055246235" sldId="293"/>
            <ac:spMk id="4" creationId="{D707A7D8-37E9-C58C-B3A2-66D9E5EB5E69}"/>
          </ac:spMkLst>
        </pc:spChg>
        <pc:spChg chg="add del mod">
          <ac:chgData name="ashwini reddy chidurala" userId="449e3456e4305c37" providerId="LiveId" clId="{A7576E91-6BC1-47AF-A15C-9058FD393007}" dt="2024-04-23T17:17:18.073" v="540" actId="14100"/>
          <ac:spMkLst>
            <pc:docMk/>
            <pc:sldMk cId="1055246235" sldId="293"/>
            <ac:spMk id="5" creationId="{45119983-639D-3AD3-2049-FE580CE2BD75}"/>
          </ac:spMkLst>
        </pc:spChg>
      </pc:sldChg>
      <pc:sldChg chg="addSp modSp new mod">
        <pc:chgData name="ashwini reddy chidurala" userId="449e3456e4305c37" providerId="LiveId" clId="{A7576E91-6BC1-47AF-A15C-9058FD393007}" dt="2024-04-23T17:16:56.163" v="538" actId="113"/>
        <pc:sldMkLst>
          <pc:docMk/>
          <pc:sldMk cId="2444266322" sldId="294"/>
        </pc:sldMkLst>
        <pc:spChg chg="add mod">
          <ac:chgData name="ashwini reddy chidurala" userId="449e3456e4305c37" providerId="LiveId" clId="{A7576E91-6BC1-47AF-A15C-9058FD393007}" dt="2024-04-23T17:09:37.581" v="479" actId="255"/>
          <ac:spMkLst>
            <pc:docMk/>
            <pc:sldMk cId="2444266322" sldId="294"/>
            <ac:spMk id="4" creationId="{461E9C57-5765-A95A-D78C-9B1498D25984}"/>
          </ac:spMkLst>
        </pc:spChg>
        <pc:spChg chg="add mod">
          <ac:chgData name="ashwini reddy chidurala" userId="449e3456e4305c37" providerId="LiveId" clId="{A7576E91-6BC1-47AF-A15C-9058FD393007}" dt="2024-04-23T17:16:56.163" v="538" actId="113"/>
          <ac:spMkLst>
            <pc:docMk/>
            <pc:sldMk cId="2444266322" sldId="294"/>
            <ac:spMk id="5" creationId="{1CFBB117-F28F-0E8F-C730-7DD39E39DA48}"/>
          </ac:spMkLst>
        </pc:spChg>
        <pc:spChg chg="add">
          <ac:chgData name="ashwini reddy chidurala" userId="449e3456e4305c37" providerId="LiveId" clId="{A7576E91-6BC1-47AF-A15C-9058FD393007}" dt="2024-04-23T17:14:36.183" v="481"/>
          <ac:spMkLst>
            <pc:docMk/>
            <pc:sldMk cId="2444266322" sldId="294"/>
            <ac:spMk id="6" creationId="{285845F3-B70B-9A7B-216A-CF1100714AFC}"/>
          </ac:spMkLst>
        </pc:spChg>
        <pc:spChg chg="add mod">
          <ac:chgData name="ashwini reddy chidurala" userId="449e3456e4305c37" providerId="LiveId" clId="{A7576E91-6BC1-47AF-A15C-9058FD393007}" dt="2024-04-23T17:16:02.908" v="528" actId="20577"/>
          <ac:spMkLst>
            <pc:docMk/>
            <pc:sldMk cId="2444266322" sldId="294"/>
            <ac:spMk id="7" creationId="{B9F987E6-796D-C004-C711-B1FEDA1FA85B}"/>
          </ac:spMkLst>
        </pc:spChg>
      </pc:sldChg>
      <pc:sldChg chg="addSp delSp modSp new mod">
        <pc:chgData name="ashwini reddy chidurala" userId="449e3456e4305c37" providerId="LiveId" clId="{A7576E91-6BC1-47AF-A15C-9058FD393007}" dt="2024-04-23T17:24:24.428" v="644" actId="20577"/>
        <pc:sldMkLst>
          <pc:docMk/>
          <pc:sldMk cId="604346264" sldId="295"/>
        </pc:sldMkLst>
        <pc:spChg chg="del">
          <ac:chgData name="ashwini reddy chidurala" userId="449e3456e4305c37" providerId="LiveId" clId="{A7576E91-6BC1-47AF-A15C-9058FD393007}" dt="2024-04-23T17:21:53.426" v="576" actId="21"/>
          <ac:spMkLst>
            <pc:docMk/>
            <pc:sldMk cId="604346264" sldId="295"/>
            <ac:spMk id="2" creationId="{C42F8636-CE9D-E56D-2533-A754ED572A77}"/>
          </ac:spMkLst>
        </pc:spChg>
        <pc:spChg chg="add mod">
          <ac:chgData name="ashwini reddy chidurala" userId="449e3456e4305c37" providerId="LiveId" clId="{A7576E91-6BC1-47AF-A15C-9058FD393007}" dt="2024-04-23T17:24:24.428" v="644" actId="20577"/>
          <ac:spMkLst>
            <pc:docMk/>
            <pc:sldMk cId="604346264" sldId="295"/>
            <ac:spMk id="4" creationId="{408090F2-04E3-41C5-9800-00301662A28A}"/>
          </ac:spMkLst>
        </pc:spChg>
        <pc:picChg chg="add mod">
          <ac:chgData name="ashwini reddy chidurala" userId="449e3456e4305c37" providerId="LiveId" clId="{A7576E91-6BC1-47AF-A15C-9058FD393007}" dt="2024-04-23T17:21:45.434" v="575" actId="14100"/>
          <ac:picMkLst>
            <pc:docMk/>
            <pc:sldMk cId="604346264" sldId="295"/>
            <ac:picMk id="2050" creationId="{9B7FF5E9-5E5D-231C-9B80-9041267867A4}"/>
          </ac:picMkLst>
        </pc:picChg>
      </pc:sldChg>
      <pc:sldChg chg="new del">
        <pc:chgData name="ashwini reddy chidurala" userId="449e3456e4305c37" providerId="LiveId" clId="{A7576E91-6BC1-47AF-A15C-9058FD393007}" dt="2024-04-23T17:30:43.206" v="650" actId="2696"/>
        <pc:sldMkLst>
          <pc:docMk/>
          <pc:sldMk cId="1120129689" sldId="296"/>
        </pc:sldMkLst>
      </pc:sldChg>
      <pc:sldChg chg="addSp modSp new mod">
        <pc:chgData name="ashwini reddy chidurala" userId="449e3456e4305c37" providerId="LiveId" clId="{A7576E91-6BC1-47AF-A15C-9058FD393007}" dt="2024-04-23T17:36:41.576" v="735" actId="123"/>
        <pc:sldMkLst>
          <pc:docMk/>
          <pc:sldMk cId="4095516939" sldId="296"/>
        </pc:sldMkLst>
        <pc:spChg chg="add mod">
          <ac:chgData name="ashwini reddy chidurala" userId="449e3456e4305c37" providerId="LiveId" clId="{A7576E91-6BC1-47AF-A15C-9058FD393007}" dt="2024-04-23T17:31:45.968" v="684" actId="113"/>
          <ac:spMkLst>
            <pc:docMk/>
            <pc:sldMk cId="4095516939" sldId="296"/>
            <ac:spMk id="4" creationId="{9D747C0F-EAD9-3269-B29C-F7FF92F3720D}"/>
          </ac:spMkLst>
        </pc:spChg>
        <pc:spChg chg="add mod">
          <ac:chgData name="ashwini reddy chidurala" userId="449e3456e4305c37" providerId="LiveId" clId="{A7576E91-6BC1-47AF-A15C-9058FD393007}" dt="2024-04-23T17:36:41.576" v="735" actId="123"/>
          <ac:spMkLst>
            <pc:docMk/>
            <pc:sldMk cId="4095516939" sldId="296"/>
            <ac:spMk id="5" creationId="{5897F982-D864-1E07-67F8-135BD94034D2}"/>
          </ac:spMkLst>
        </pc:spChg>
        <pc:spChg chg="add">
          <ac:chgData name="ashwini reddy chidurala" userId="449e3456e4305c37" providerId="LiveId" clId="{A7576E91-6BC1-47AF-A15C-9058FD393007}" dt="2024-04-23T17:33:57.249" v="687"/>
          <ac:spMkLst>
            <pc:docMk/>
            <pc:sldMk cId="4095516939" sldId="296"/>
            <ac:spMk id="6" creationId="{A696BA43-A37A-B575-4796-8D3D58512664}"/>
          </ac:spMkLst>
        </pc:spChg>
      </pc:sldChg>
      <pc:sldChg chg="addSp modSp new mod">
        <pc:chgData name="ashwini reddy chidurala" userId="449e3456e4305c37" providerId="LiveId" clId="{A7576E91-6BC1-47AF-A15C-9058FD393007}" dt="2024-04-24T13:37:23.563" v="772" actId="20577"/>
        <pc:sldMkLst>
          <pc:docMk/>
          <pc:sldMk cId="1236360964" sldId="297"/>
        </pc:sldMkLst>
        <pc:spChg chg="add mod">
          <ac:chgData name="ashwini reddy chidurala" userId="449e3456e4305c37" providerId="LiveId" clId="{A7576E91-6BC1-47AF-A15C-9058FD393007}" dt="2024-04-24T13:37:23.563" v="772" actId="20577"/>
          <ac:spMkLst>
            <pc:docMk/>
            <pc:sldMk cId="1236360964" sldId="297"/>
            <ac:spMk id="4" creationId="{B5D6B72B-9B40-6039-EA0C-4407381C0201}"/>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4/24/2024</a:t>
            </a:fld>
            <a:endParaRPr lang="en-US"/>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4/24/2024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p:nvPr>
        </p:nvSpPr>
        <p:spPr>
          <a:xfrm>
            <a:off x="581191" y="704088"/>
            <a:ext cx="10993549" cy="1499616"/>
          </a:xfrm>
        </p:spPr>
        <p:txBody>
          <a:bodyPr/>
          <a:lstStyle/>
          <a:p>
            <a:r>
              <a:rPr lang="en-US"/>
              <a:t>Click to edit Master title style</a:t>
            </a:r>
            <a:endParaRPr lang="en-US" dirty="0"/>
          </a:p>
        </p:txBody>
      </p:sp>
      <p:sp>
        <p:nvSpPr>
          <p:cNvPr id="16" name="Subtitle 2">
            <a:extLst>
              <a:ext uri="{FF2B5EF4-FFF2-40B4-BE49-F238E27FC236}">
                <a16:creationId xmlns:a16="http://schemas.microsoft.com/office/drawing/2014/main" id="{3507450D-E801-41C1-9FD7-923530A06BD4}"/>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p:nvPr>
        </p:nvSpPr>
        <p:spPr>
          <a:xfrm>
            <a:off x="448056" y="3081528"/>
            <a:ext cx="11265408" cy="3310128"/>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425283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3200400"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2343"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4412341"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4F00371C-297D-40EF-8A7B-A4A10A3E0F58}"/>
              </a:ext>
            </a:extLst>
          </p:cNvPr>
          <p:cNvSpPr>
            <a:spLocks noGrp="1"/>
          </p:cNvSpPr>
          <p:nvPr>
            <p:ph type="body" sz="quarter" idx="13"/>
          </p:nvPr>
        </p:nvSpPr>
        <p:spPr>
          <a:xfrm>
            <a:off x="8243499"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11" name="Content Placeholder 5">
            <a:extLst>
              <a:ext uri="{FF2B5EF4-FFF2-40B4-BE49-F238E27FC236}">
                <a16:creationId xmlns:a16="http://schemas.microsoft.com/office/drawing/2014/main" id="{54C654D6-9180-439B-AA80-A486173B740A}"/>
              </a:ext>
            </a:extLst>
          </p:cNvPr>
          <p:cNvSpPr>
            <a:spLocks noGrp="1"/>
          </p:cNvSpPr>
          <p:nvPr>
            <p:ph sz="quarter" idx="14"/>
          </p:nvPr>
        </p:nvSpPr>
        <p:spPr>
          <a:xfrm>
            <a:off x="8243497"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a:t>20XX</a:t>
            </a:r>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9735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E7D0488-B202-4F7B-9F3C-5F3540449364}"/>
              </a:ext>
            </a:extLst>
          </p:cNvPr>
          <p:cNvSpPr>
            <a:spLocks noGrp="1"/>
          </p:cNvSpPr>
          <p:nvPr>
            <p:ph type="title"/>
          </p:nvPr>
        </p:nvSpPr>
        <p:spPr>
          <a:xfrm>
            <a:off x="581192" y="3986411"/>
            <a:ext cx="3568661" cy="1872388"/>
          </a:xfrm>
        </p:spPr>
        <p:txBody>
          <a:bodyPr anchor="ctr"/>
          <a:lstStyle/>
          <a:p>
            <a:pPr algn="r"/>
            <a:r>
              <a:rPr lang="en-US">
                <a:solidFill>
                  <a:schemeClr val="tx2"/>
                </a:solidFill>
              </a:rPr>
              <a:t>Click to edit Master title style</a:t>
            </a:r>
            <a:endParaRPr lang="en-US" dirty="0">
              <a:solidFill>
                <a:schemeClr val="tx2"/>
              </a:solidFill>
            </a:endParaRPr>
          </a:p>
        </p:txBody>
      </p:sp>
      <p:sp>
        <p:nvSpPr>
          <p:cNvPr id="12" name="Picture Placeholder 11">
            <a:extLst>
              <a:ext uri="{FF2B5EF4-FFF2-40B4-BE49-F238E27FC236}">
                <a16:creationId xmlns:a16="http://schemas.microsoft.com/office/drawing/2014/main" id="{5972A87D-479C-4157-A7C5-33D8FC7B2974}"/>
              </a:ext>
            </a:extLst>
          </p:cNvPr>
          <p:cNvSpPr>
            <a:spLocks noGrp="1"/>
          </p:cNvSpPr>
          <p:nvPr>
            <p:ph type="pic" sz="quarter" idx="13"/>
          </p:nvPr>
        </p:nvSpPr>
        <p:spPr>
          <a:xfrm>
            <a:off x="448056" y="768096"/>
            <a:ext cx="2578608" cy="2816352"/>
          </a:xfrm>
          <a:solidFill>
            <a:schemeClr val="accent2"/>
          </a:solidFill>
        </p:spPr>
        <p:txBody>
          <a:bodyPr/>
          <a:lstStyle/>
          <a:p>
            <a:r>
              <a:rPr lang="en-US"/>
              <a:t>Click icon to add picture</a:t>
            </a:r>
            <a:endParaRPr lang="en-US" dirty="0"/>
          </a:p>
        </p:txBody>
      </p:sp>
      <p:sp>
        <p:nvSpPr>
          <p:cNvPr id="13" name="Picture Placeholder 11">
            <a:extLst>
              <a:ext uri="{FF2B5EF4-FFF2-40B4-BE49-F238E27FC236}">
                <a16:creationId xmlns:a16="http://schemas.microsoft.com/office/drawing/2014/main" id="{78EE581A-A98D-4A1B-B826-3C60801D6672}"/>
              </a:ext>
            </a:extLst>
          </p:cNvPr>
          <p:cNvSpPr>
            <a:spLocks noGrp="1"/>
          </p:cNvSpPr>
          <p:nvPr>
            <p:ph type="pic" sz="quarter" idx="14"/>
          </p:nvPr>
        </p:nvSpPr>
        <p:spPr>
          <a:xfrm>
            <a:off x="3352800" y="768096"/>
            <a:ext cx="2578608" cy="2816352"/>
          </a:xfrm>
          <a:solidFill>
            <a:schemeClr val="accent2"/>
          </a:solidFill>
        </p:spPr>
        <p:txBody>
          <a:bodyPr/>
          <a:lstStyle/>
          <a:p>
            <a:r>
              <a:rPr lang="en-US"/>
              <a:t>Click icon to add picture</a:t>
            </a:r>
            <a:endParaRPr lang="en-US" dirty="0"/>
          </a:p>
        </p:txBody>
      </p:sp>
      <p:sp>
        <p:nvSpPr>
          <p:cNvPr id="14" name="Picture Placeholder 11">
            <a:extLst>
              <a:ext uri="{FF2B5EF4-FFF2-40B4-BE49-F238E27FC236}">
                <a16:creationId xmlns:a16="http://schemas.microsoft.com/office/drawing/2014/main" id="{16AE88BE-E502-4D34-AAE9-6EE48F1ACE29}"/>
              </a:ext>
            </a:extLst>
          </p:cNvPr>
          <p:cNvSpPr>
            <a:spLocks noGrp="1"/>
          </p:cNvSpPr>
          <p:nvPr>
            <p:ph type="pic" sz="quarter" idx="15"/>
          </p:nvPr>
        </p:nvSpPr>
        <p:spPr>
          <a:xfrm>
            <a:off x="6257544" y="768096"/>
            <a:ext cx="2578608" cy="2816352"/>
          </a:xfrm>
          <a:solidFill>
            <a:schemeClr val="accent2"/>
          </a:solidFill>
        </p:spPr>
        <p:txBody>
          <a:bodyPr/>
          <a:lstStyle/>
          <a:p>
            <a:r>
              <a:rPr lang="en-US"/>
              <a:t>Click icon to add picture</a:t>
            </a:r>
            <a:endParaRPr lang="en-US" dirty="0"/>
          </a:p>
        </p:txBody>
      </p:sp>
      <p:sp>
        <p:nvSpPr>
          <p:cNvPr id="16" name="Picture Placeholder 11">
            <a:extLst>
              <a:ext uri="{FF2B5EF4-FFF2-40B4-BE49-F238E27FC236}">
                <a16:creationId xmlns:a16="http://schemas.microsoft.com/office/drawing/2014/main" id="{9FD0C6B3-E0D9-4177-8079-178D1B0F530D}"/>
              </a:ext>
            </a:extLst>
          </p:cNvPr>
          <p:cNvSpPr>
            <a:spLocks noGrp="1"/>
          </p:cNvSpPr>
          <p:nvPr>
            <p:ph type="pic" sz="quarter" idx="16"/>
          </p:nvPr>
        </p:nvSpPr>
        <p:spPr>
          <a:xfrm>
            <a:off x="9162288" y="768096"/>
            <a:ext cx="2578608" cy="2816352"/>
          </a:xfrm>
          <a:solidFill>
            <a:schemeClr val="accent2"/>
          </a:solidFill>
        </p:spPr>
        <p:txBody>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53AD8A25-150B-42DF-B6CC-FB1E5225D517}"/>
              </a:ext>
            </a:extLst>
          </p:cNvPr>
          <p:cNvSpPr>
            <a:spLocks noGrp="1"/>
          </p:cNvSpPr>
          <p:nvPr>
            <p:ph idx="1"/>
          </p:nvPr>
        </p:nvSpPr>
        <p:spPr>
          <a:xfrm>
            <a:off x="4520392" y="3956050"/>
            <a:ext cx="7225075" cy="1902749"/>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6992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20F9CA6-0CB1-4A9E-96E4-67800B107E2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05826FB8-73AC-4F8B-BD9C-B5E87FC9C6A9}"/>
              </a:ext>
              <a:ext uri="{C183D7F6-B498-43B3-948B-1728B52AA6E4}">
                <adec:decorative xmlns:adec="http://schemas.microsoft.com/office/drawing/2017/decorative" val="1"/>
              </a:ext>
            </a:extLst>
          </p:cNvPr>
          <p:cNvSpPr/>
          <p:nvPr userDrawn="1"/>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609906" y="702156"/>
            <a:ext cx="3568661" cy="1188720"/>
          </a:xfrm>
        </p:spPr>
        <p:txBody>
          <a:body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F7AE5FA5-AF50-4B00-8E20-1B20A667A3BF}"/>
              </a:ext>
            </a:extLst>
          </p:cNvPr>
          <p:cNvSpPr>
            <a:spLocks noGrp="1"/>
          </p:cNvSpPr>
          <p:nvPr>
            <p:ph idx="1"/>
          </p:nvPr>
        </p:nvSpPr>
        <p:spPr>
          <a:xfrm>
            <a:off x="609906" y="2340864"/>
            <a:ext cx="3568661" cy="3634486"/>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13" name="Picture Placeholder 12">
            <a:extLst>
              <a:ext uri="{FF2B5EF4-FFF2-40B4-BE49-F238E27FC236}">
                <a16:creationId xmlns:a16="http://schemas.microsoft.com/office/drawing/2014/main" id="{83237575-909D-45C0-B594-0B7A40F04B52}"/>
              </a:ext>
            </a:extLst>
          </p:cNvPr>
          <p:cNvSpPr>
            <a:spLocks noGrp="1"/>
          </p:cNvSpPr>
          <p:nvPr>
            <p:ph type="pic" sz="quarter" idx="13"/>
          </p:nvPr>
        </p:nvSpPr>
        <p:spPr>
          <a:xfrm>
            <a:off x="4657344" y="0"/>
            <a:ext cx="7534656" cy="6858000"/>
          </a:xfrm>
          <a:solidFill>
            <a:schemeClr val="accent2"/>
          </a:solidFill>
        </p:spPr>
        <p:txBody>
          <a:bodyPr/>
          <a:lstStyle/>
          <a:p>
            <a:r>
              <a:rPr lang="en-US"/>
              <a:t>Click icon to add picture</a:t>
            </a:r>
            <a:endParaRPr lang="en-US" dirty="0"/>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2254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a:extLst>
              <a:ext uri="{C183D7F6-B498-43B3-948B-1728B52AA6E4}">
                <adec:decorative xmlns:adec="http://schemas.microsoft.com/office/drawing/2017/decorative" val="1"/>
              </a:ext>
            </a:extLst>
          </p:cNvPr>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084393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r>
              <a:rPr lang="en-US" dirty="0"/>
              <a:t>Sample Footer Text</a:t>
            </a:r>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79185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78986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r>
              <a:rPr lang="en-US" dirty="0"/>
              <a:t>Sample Footer Text</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9284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pPr algn="l"/>
            <a:r>
              <a:rPr lang="en-US" dirty="0"/>
              <a:t>Sample Footer Text</a:t>
            </a:r>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6506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581192" y="702155"/>
            <a:ext cx="3424138" cy="1500131"/>
          </a:xfrm>
        </p:spPr>
        <p:txBody>
          <a:bodyPr/>
          <a:lstStyle>
            <a:lvl1pPr>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728249B4-F572-49E8-9B53-CB4E629EB93F}"/>
              </a:ext>
            </a:extLst>
          </p:cNvPr>
          <p:cNvSpPr>
            <a:spLocks noGrp="1"/>
          </p:cNvSpPr>
          <p:nvPr>
            <p:ph idx="1"/>
          </p:nvPr>
        </p:nvSpPr>
        <p:spPr>
          <a:xfrm>
            <a:off x="581193" y="2414788"/>
            <a:ext cx="3424138" cy="3975776"/>
          </a:xfrm>
        </p:spPr>
        <p:txBody>
          <a:bodyPr/>
          <a:lstStyle>
            <a:lvl1pPr marL="0" indent="0">
              <a:buNone/>
              <a:defRPr/>
            </a:lvl1pPr>
          </a:lstStyle>
          <a:p>
            <a:pPr lvl="0"/>
            <a:r>
              <a:rPr lang="en-US"/>
              <a:t>Click to edit Master text styles</a:t>
            </a:r>
          </a:p>
        </p:txBody>
      </p:sp>
      <p:sp>
        <p:nvSpPr>
          <p:cNvPr id="10" name="Picture Placeholder 9">
            <a:extLst>
              <a:ext uri="{FF2B5EF4-FFF2-40B4-BE49-F238E27FC236}">
                <a16:creationId xmlns:a16="http://schemas.microsoft.com/office/drawing/2014/main" id="{06C12940-675F-4BDC-8733-71FEBC2FDCCF}"/>
              </a:ext>
            </a:extLst>
          </p:cNvPr>
          <p:cNvSpPr>
            <a:spLocks noGrp="1"/>
          </p:cNvSpPr>
          <p:nvPr>
            <p:ph type="pic" sz="quarter" idx="13"/>
          </p:nvPr>
        </p:nvSpPr>
        <p:spPr>
          <a:xfrm>
            <a:off x="4242815" y="640080"/>
            <a:ext cx="3703320" cy="5751576"/>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63AD391F-F462-4773-B9C7-B512F55F6812}"/>
              </a:ext>
            </a:extLst>
          </p:cNvPr>
          <p:cNvSpPr>
            <a:spLocks noGrp="1"/>
          </p:cNvSpPr>
          <p:nvPr>
            <p:ph type="pic" sz="quarter" idx="14"/>
          </p:nvPr>
        </p:nvSpPr>
        <p:spPr>
          <a:xfrm>
            <a:off x="8046720" y="640080"/>
            <a:ext cx="3703320" cy="575157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897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p:nvPr>
        </p:nvSpPr>
        <p:spPr>
          <a:xfrm>
            <a:off x="581192" y="730730"/>
            <a:ext cx="3475915" cy="1478341"/>
          </a:xfrm>
        </p:spPr>
        <p:txBody>
          <a:bodyPr>
            <a:normAutofit/>
          </a:bodyPr>
          <a:lstStyle/>
          <a:p>
            <a:r>
              <a:rPr lang="en-US">
                <a:solidFill>
                  <a:schemeClr val="tx2"/>
                </a:solidFill>
              </a:rPr>
              <a:t>Click to edit Master title style</a:t>
            </a:r>
            <a:endParaRPr lang="en-US" dirty="0">
              <a:solidFill>
                <a:schemeClr val="tx2"/>
              </a:solidFill>
            </a:endParaRPr>
          </a:p>
        </p:txBody>
      </p:sp>
      <p:sp>
        <p:nvSpPr>
          <p:cNvPr id="6" name="Content Placeholder 2" descr="Tag=AccentColor&#10;Flavor=Light&#10;Target=Bullets">
            <a:extLst>
              <a:ext uri="{FF2B5EF4-FFF2-40B4-BE49-F238E27FC236}">
                <a16:creationId xmlns:a16="http://schemas.microsoft.com/office/drawing/2014/main" id="{C768CCB8-0718-4D4E-8EE1-1D287550057B}"/>
              </a:ext>
            </a:extLst>
          </p:cNvPr>
          <p:cNvSpPr>
            <a:spLocks noGrp="1"/>
          </p:cNvSpPr>
          <p:nvPr>
            <p:ph idx="1"/>
          </p:nvPr>
        </p:nvSpPr>
        <p:spPr>
          <a:xfrm>
            <a:off x="581192" y="2180496"/>
            <a:ext cx="3475915" cy="3678303"/>
          </a:xfrm>
        </p:spPr>
        <p:txBody>
          <a:bodyPr>
            <a:normAutofit/>
          </a:bodyPr>
          <a:lstStyle>
            <a:lvl1pPr marL="0" indent="0">
              <a:buNone/>
              <a:defRPr/>
            </a:lvl1pPr>
          </a:lstStyle>
          <a:p>
            <a:pPr lvl="0"/>
            <a:r>
              <a:rPr lang="en-US"/>
              <a:t>Click to edit Master text styles</a:t>
            </a:r>
          </a:p>
        </p:txBody>
      </p:sp>
      <p:sp>
        <p:nvSpPr>
          <p:cNvPr id="11" name="Picture Placeholder 10">
            <a:extLst>
              <a:ext uri="{FF2B5EF4-FFF2-40B4-BE49-F238E27FC236}">
                <a16:creationId xmlns:a16="http://schemas.microsoft.com/office/drawing/2014/main" id="{5C3A8825-378F-41FE-A716-644287762A49}"/>
              </a:ext>
            </a:extLst>
          </p:cNvPr>
          <p:cNvSpPr>
            <a:spLocks noGrp="1"/>
          </p:cNvSpPr>
          <p:nvPr>
            <p:ph type="pic" sz="quarter" idx="13"/>
          </p:nvPr>
        </p:nvSpPr>
        <p:spPr>
          <a:xfrm>
            <a:off x="4241800" y="630936"/>
            <a:ext cx="7504113" cy="3520440"/>
          </a:xfrm>
          <a:solidFill>
            <a:schemeClr val="accent2"/>
          </a:solidFill>
        </p:spPr>
        <p:txBody>
          <a:bodyPr/>
          <a:lstStyle/>
          <a:p>
            <a:r>
              <a:rPr lang="en-US"/>
              <a:t>Click icon to add picture</a:t>
            </a:r>
            <a:endParaRPr lang="en-US" dirty="0"/>
          </a:p>
        </p:txBody>
      </p:sp>
      <p:sp>
        <p:nvSpPr>
          <p:cNvPr id="12" name="Picture Placeholder 10">
            <a:extLst>
              <a:ext uri="{FF2B5EF4-FFF2-40B4-BE49-F238E27FC236}">
                <a16:creationId xmlns:a16="http://schemas.microsoft.com/office/drawing/2014/main" id="{2E6B2055-B099-48CF-84C8-2AF6D5618697}"/>
              </a:ext>
            </a:extLst>
          </p:cNvPr>
          <p:cNvSpPr>
            <a:spLocks noGrp="1"/>
          </p:cNvSpPr>
          <p:nvPr>
            <p:ph type="pic" sz="quarter" idx="14"/>
          </p:nvPr>
        </p:nvSpPr>
        <p:spPr>
          <a:xfrm>
            <a:off x="4242816" y="4234252"/>
            <a:ext cx="3703320" cy="2139696"/>
          </a:xfrm>
          <a:solidFill>
            <a:schemeClr val="accent2"/>
          </a:solidFill>
        </p:spPr>
        <p:txBody>
          <a:bodyPr/>
          <a:lstStyle/>
          <a:p>
            <a:r>
              <a:rPr lang="en-US"/>
              <a:t>Click icon to add picture</a:t>
            </a:r>
            <a:endParaRPr lang="en-US" dirty="0"/>
          </a:p>
        </p:txBody>
      </p:sp>
      <p:sp>
        <p:nvSpPr>
          <p:cNvPr id="13" name="Picture Placeholder 10">
            <a:extLst>
              <a:ext uri="{FF2B5EF4-FFF2-40B4-BE49-F238E27FC236}">
                <a16:creationId xmlns:a16="http://schemas.microsoft.com/office/drawing/2014/main" id="{EED74C29-FF8A-4470-8221-FD11E7FB7D76}"/>
              </a:ext>
            </a:extLst>
          </p:cNvPr>
          <p:cNvSpPr>
            <a:spLocks noGrp="1"/>
          </p:cNvSpPr>
          <p:nvPr>
            <p:ph type="pic" sz="quarter" idx="15"/>
          </p:nvPr>
        </p:nvSpPr>
        <p:spPr>
          <a:xfrm>
            <a:off x="8046720" y="4233672"/>
            <a:ext cx="3703320" cy="213969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74943644"/>
      </p:ext>
    </p:extLst>
  </p:cSld>
  <p:clrMapOvr>
    <a:masterClrMapping/>
  </p:clrMapOvr>
  <p:extLst>
    <p:ext uri="{DCECCB84-F9BA-43D5-87BE-67443E8EF086}">
      <p15:sldGuideLst xmlns:p15="http://schemas.microsoft.com/office/powerpoint/2012/main">
        <p15:guide id="1" orient="horz">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p:nvPr>
        </p:nvSpPr>
        <p:spPr>
          <a:xfrm>
            <a:off x="581191" y="4322102"/>
            <a:ext cx="10993549" cy="1153609"/>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DDD90A03-8871-46F6-B527-27A279CAF3FE}"/>
              </a:ext>
            </a:extLst>
          </p:cNvPr>
          <p:cNvSpPr>
            <a:spLocks noGrp="1"/>
          </p:cNvSpPr>
          <p:nvPr>
            <p:ph type="subTitle" idx="1"/>
          </p:nvPr>
        </p:nvSpPr>
        <p:spPr>
          <a:xfrm>
            <a:off x="581194" y="5475712"/>
            <a:ext cx="10993546" cy="590321"/>
          </a:xfrm>
        </p:spPr>
        <p:txBody>
          <a:bodyPr/>
          <a:lstStyle>
            <a:lvl1pPr marL="0" indent="0">
              <a:buNone/>
              <a:defRPr/>
            </a:lvl1pPr>
          </a:lstStyle>
          <a:p>
            <a:r>
              <a:rPr lang="en-US"/>
              <a:t>Click to edit Master subtitle style</a:t>
            </a:r>
            <a:endParaRPr lang="en-US" dirty="0"/>
          </a:p>
        </p:txBody>
      </p:sp>
      <p:sp>
        <p:nvSpPr>
          <p:cNvPr id="9" name="Picture Placeholder 8">
            <a:extLst>
              <a:ext uri="{FF2B5EF4-FFF2-40B4-BE49-F238E27FC236}">
                <a16:creationId xmlns:a16="http://schemas.microsoft.com/office/drawing/2014/main" id="{18C0DC8A-3006-4A75-A9BA-FCA96D2C38A9}"/>
              </a:ext>
            </a:extLst>
          </p:cNvPr>
          <p:cNvSpPr>
            <a:spLocks noGrp="1"/>
          </p:cNvSpPr>
          <p:nvPr>
            <p:ph type="pic" sz="quarter" idx="13"/>
          </p:nvPr>
        </p:nvSpPr>
        <p:spPr>
          <a:xfrm>
            <a:off x="449580" y="603504"/>
            <a:ext cx="11292840" cy="3557016"/>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51850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31520"/>
            <a:ext cx="11029616" cy="987552"/>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r>
              <a:rPr lang="en-US" dirty="0"/>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6887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31520"/>
            <a:ext cx="11029616" cy="987552"/>
          </a:xfrm>
        </p:spPr>
        <p:txBody>
          <a:body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r>
              <a:rPr lang="en-US" dirty="0"/>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7" name="Picture Placeholder 23">
            <a:extLst>
              <a:ext uri="{FF2B5EF4-FFF2-40B4-BE49-F238E27FC236}">
                <a16:creationId xmlns:a16="http://schemas.microsoft.com/office/drawing/2014/main" id="{3B9690E8-0AA0-453A-A2BA-3C4A02401F33}"/>
              </a:ext>
            </a:extLst>
          </p:cNvPr>
          <p:cNvSpPr>
            <a:spLocks noGrp="1"/>
          </p:cNvSpPr>
          <p:nvPr>
            <p:ph type="pic" sz="quarter" idx="13"/>
          </p:nvPr>
        </p:nvSpPr>
        <p:spPr>
          <a:xfrm>
            <a:off x="588612" y="2800318"/>
            <a:ext cx="2560320" cy="1764792"/>
          </a:xfrm>
        </p:spPr>
        <p:txBody>
          <a:bodyPr/>
          <a:lstStyle>
            <a:lvl1pPr marL="0" indent="0">
              <a:buNone/>
              <a:defRPr/>
            </a:lvl1pPr>
          </a:lstStyle>
          <a:p>
            <a:r>
              <a:rPr lang="en-US"/>
              <a:t>Click icon to add picture</a:t>
            </a:r>
          </a:p>
        </p:txBody>
      </p:sp>
      <p:sp>
        <p:nvSpPr>
          <p:cNvPr id="11" name="Text Placeholder 28">
            <a:extLst>
              <a:ext uri="{FF2B5EF4-FFF2-40B4-BE49-F238E27FC236}">
                <a16:creationId xmlns:a16="http://schemas.microsoft.com/office/drawing/2014/main" id="{97CAE430-B148-4FE1-B142-E196CFFEBAB1}"/>
              </a:ext>
            </a:extLst>
          </p:cNvPr>
          <p:cNvSpPr>
            <a:spLocks noGrp="1"/>
          </p:cNvSpPr>
          <p:nvPr>
            <p:ph type="body" sz="quarter" idx="17" hasCustomPrompt="1"/>
          </p:nvPr>
        </p:nvSpPr>
        <p:spPr>
          <a:xfrm>
            <a:off x="588612"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Name</a:t>
            </a:r>
          </a:p>
        </p:txBody>
      </p:sp>
      <p:sp>
        <p:nvSpPr>
          <p:cNvPr id="12" name="Text Placeholder 28">
            <a:extLst>
              <a:ext uri="{FF2B5EF4-FFF2-40B4-BE49-F238E27FC236}">
                <a16:creationId xmlns:a16="http://schemas.microsoft.com/office/drawing/2014/main" id="{F34D7C92-7171-4768-A26F-CE08A04FAAA2}"/>
              </a:ext>
            </a:extLst>
          </p:cNvPr>
          <p:cNvSpPr>
            <a:spLocks noGrp="1"/>
          </p:cNvSpPr>
          <p:nvPr>
            <p:ph type="body" sz="quarter" idx="18" hasCustomPrompt="1"/>
          </p:nvPr>
        </p:nvSpPr>
        <p:spPr>
          <a:xfrm>
            <a:off x="588612"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dirty="0"/>
              <a:t>Title</a:t>
            </a:r>
          </a:p>
        </p:txBody>
      </p:sp>
      <p:sp>
        <p:nvSpPr>
          <p:cNvPr id="13" name="Picture Placeholder 23">
            <a:extLst>
              <a:ext uri="{FF2B5EF4-FFF2-40B4-BE49-F238E27FC236}">
                <a16:creationId xmlns:a16="http://schemas.microsoft.com/office/drawing/2014/main" id="{91EBE236-D9BF-46C4-8CE2-60F7CD40E76D}"/>
              </a:ext>
            </a:extLst>
          </p:cNvPr>
          <p:cNvSpPr>
            <a:spLocks noGrp="1"/>
          </p:cNvSpPr>
          <p:nvPr>
            <p:ph type="pic" sz="quarter" idx="14"/>
          </p:nvPr>
        </p:nvSpPr>
        <p:spPr>
          <a:xfrm>
            <a:off x="3413623" y="2800318"/>
            <a:ext cx="2560320" cy="1764792"/>
          </a:xfrm>
        </p:spPr>
        <p:txBody>
          <a:bodyPr/>
          <a:lstStyle>
            <a:lvl1pPr marL="0" indent="0">
              <a:buNone/>
              <a:defRPr/>
            </a:lvl1pPr>
          </a:lstStyle>
          <a:p>
            <a:r>
              <a:rPr lang="en-US"/>
              <a:t>Click icon to add picture</a:t>
            </a:r>
          </a:p>
        </p:txBody>
      </p:sp>
      <p:sp>
        <p:nvSpPr>
          <p:cNvPr id="14" name="Text Placeholder 28">
            <a:extLst>
              <a:ext uri="{FF2B5EF4-FFF2-40B4-BE49-F238E27FC236}">
                <a16:creationId xmlns:a16="http://schemas.microsoft.com/office/drawing/2014/main" id="{3755B2FB-A969-40D9-919A-8DBCA8B76552}"/>
              </a:ext>
            </a:extLst>
          </p:cNvPr>
          <p:cNvSpPr>
            <a:spLocks noGrp="1"/>
          </p:cNvSpPr>
          <p:nvPr>
            <p:ph type="body" sz="quarter" idx="19" hasCustomPrompt="1"/>
          </p:nvPr>
        </p:nvSpPr>
        <p:spPr>
          <a:xfrm>
            <a:off x="3413623"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Name</a:t>
            </a:r>
          </a:p>
        </p:txBody>
      </p:sp>
      <p:sp>
        <p:nvSpPr>
          <p:cNvPr id="15" name="Text Placeholder 28">
            <a:extLst>
              <a:ext uri="{FF2B5EF4-FFF2-40B4-BE49-F238E27FC236}">
                <a16:creationId xmlns:a16="http://schemas.microsoft.com/office/drawing/2014/main" id="{C047E0AE-451F-4E70-A217-3D51A5FCA8D0}"/>
              </a:ext>
            </a:extLst>
          </p:cNvPr>
          <p:cNvSpPr>
            <a:spLocks noGrp="1"/>
          </p:cNvSpPr>
          <p:nvPr>
            <p:ph type="body" sz="quarter" idx="20" hasCustomPrompt="1"/>
          </p:nvPr>
        </p:nvSpPr>
        <p:spPr>
          <a:xfrm>
            <a:off x="3413623"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dirty="0"/>
              <a:t>Title</a:t>
            </a:r>
          </a:p>
        </p:txBody>
      </p:sp>
      <p:sp>
        <p:nvSpPr>
          <p:cNvPr id="16" name="Picture Placeholder 23">
            <a:extLst>
              <a:ext uri="{FF2B5EF4-FFF2-40B4-BE49-F238E27FC236}">
                <a16:creationId xmlns:a16="http://schemas.microsoft.com/office/drawing/2014/main" id="{92DC936D-218B-4AB2-A141-83C839EE378E}"/>
              </a:ext>
            </a:extLst>
          </p:cNvPr>
          <p:cNvSpPr>
            <a:spLocks noGrp="1"/>
          </p:cNvSpPr>
          <p:nvPr>
            <p:ph type="pic" sz="quarter" idx="15"/>
          </p:nvPr>
        </p:nvSpPr>
        <p:spPr>
          <a:xfrm>
            <a:off x="6224179" y="2800318"/>
            <a:ext cx="2560320" cy="1764792"/>
          </a:xfrm>
        </p:spPr>
        <p:txBody>
          <a:bodyPr/>
          <a:lstStyle>
            <a:lvl1pPr marL="0" indent="0">
              <a:buNone/>
              <a:defRPr/>
            </a:lvl1pPr>
          </a:lstStyle>
          <a:p>
            <a:r>
              <a:rPr lang="en-US"/>
              <a:t>Click icon to add picture</a:t>
            </a:r>
          </a:p>
        </p:txBody>
      </p:sp>
      <p:sp>
        <p:nvSpPr>
          <p:cNvPr id="17" name="Text Placeholder 28">
            <a:extLst>
              <a:ext uri="{FF2B5EF4-FFF2-40B4-BE49-F238E27FC236}">
                <a16:creationId xmlns:a16="http://schemas.microsoft.com/office/drawing/2014/main" id="{5085FD65-394A-47FA-BF7A-013D84C8706A}"/>
              </a:ext>
            </a:extLst>
          </p:cNvPr>
          <p:cNvSpPr>
            <a:spLocks noGrp="1"/>
          </p:cNvSpPr>
          <p:nvPr>
            <p:ph type="body" sz="quarter" idx="21" hasCustomPrompt="1"/>
          </p:nvPr>
        </p:nvSpPr>
        <p:spPr>
          <a:xfrm>
            <a:off x="6224179"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Name</a:t>
            </a:r>
          </a:p>
        </p:txBody>
      </p:sp>
      <p:sp>
        <p:nvSpPr>
          <p:cNvPr id="18" name="Text Placeholder 28">
            <a:extLst>
              <a:ext uri="{FF2B5EF4-FFF2-40B4-BE49-F238E27FC236}">
                <a16:creationId xmlns:a16="http://schemas.microsoft.com/office/drawing/2014/main" id="{23417874-DD14-461C-B278-0DE8032D272B}"/>
              </a:ext>
            </a:extLst>
          </p:cNvPr>
          <p:cNvSpPr>
            <a:spLocks noGrp="1"/>
          </p:cNvSpPr>
          <p:nvPr>
            <p:ph type="body" sz="quarter" idx="22" hasCustomPrompt="1"/>
          </p:nvPr>
        </p:nvSpPr>
        <p:spPr>
          <a:xfrm>
            <a:off x="6224179"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dirty="0"/>
              <a:t>Title</a:t>
            </a:r>
          </a:p>
        </p:txBody>
      </p:sp>
      <p:sp>
        <p:nvSpPr>
          <p:cNvPr id="19" name="Picture Placeholder 23">
            <a:extLst>
              <a:ext uri="{FF2B5EF4-FFF2-40B4-BE49-F238E27FC236}">
                <a16:creationId xmlns:a16="http://schemas.microsoft.com/office/drawing/2014/main" id="{A8685BFC-DF7F-4414-8D3E-652C9EF13554}"/>
              </a:ext>
            </a:extLst>
          </p:cNvPr>
          <p:cNvSpPr>
            <a:spLocks noGrp="1"/>
          </p:cNvSpPr>
          <p:nvPr>
            <p:ph type="pic" sz="quarter" idx="16"/>
          </p:nvPr>
        </p:nvSpPr>
        <p:spPr>
          <a:xfrm>
            <a:off x="9028350" y="2801105"/>
            <a:ext cx="2560320" cy="1764792"/>
          </a:xfrm>
        </p:spPr>
        <p:txBody>
          <a:bodyPr/>
          <a:lstStyle>
            <a:lvl1pPr marL="0" indent="0">
              <a:buNone/>
              <a:defRPr/>
            </a:lvl1pPr>
          </a:lstStyle>
          <a:p>
            <a:r>
              <a:rPr lang="en-US"/>
              <a:t>Click icon to add picture</a:t>
            </a:r>
          </a:p>
        </p:txBody>
      </p:sp>
      <p:sp>
        <p:nvSpPr>
          <p:cNvPr id="20" name="Text Placeholder 28">
            <a:extLst>
              <a:ext uri="{FF2B5EF4-FFF2-40B4-BE49-F238E27FC236}">
                <a16:creationId xmlns:a16="http://schemas.microsoft.com/office/drawing/2014/main" id="{801A82CD-E0FD-4C28-B287-439356FAE8D1}"/>
              </a:ext>
            </a:extLst>
          </p:cNvPr>
          <p:cNvSpPr>
            <a:spLocks noGrp="1"/>
          </p:cNvSpPr>
          <p:nvPr>
            <p:ph type="body" sz="quarter" idx="23" hasCustomPrompt="1"/>
          </p:nvPr>
        </p:nvSpPr>
        <p:spPr>
          <a:xfrm>
            <a:off x="9028350" y="4633986"/>
            <a:ext cx="2560320" cy="347662"/>
          </a:xfrm>
        </p:spPr>
        <p:txBody>
          <a:bodyPr lIns="146304" tIns="0" rIns="0" bIns="0">
            <a:noAutofit/>
          </a:bodyPr>
          <a:lstStyle>
            <a:lvl1pPr marL="0" indent="0" algn="l">
              <a:lnSpc>
                <a:spcPct val="100000"/>
              </a:lnSpc>
              <a:spcBef>
                <a:spcPts val="0"/>
              </a:spcBef>
              <a:buNone/>
              <a:defRPr sz="1800" spc="0" baseline="0">
                <a:solidFill>
                  <a:schemeClr val="tx1"/>
                </a:solidFill>
                <a:latin typeface="+mj-lt"/>
              </a:defRPr>
            </a:lvl1pPr>
          </a:lstStyle>
          <a:p>
            <a:pPr lvl="0"/>
            <a:r>
              <a:rPr lang="en-US" dirty="0"/>
              <a:t>Name</a:t>
            </a:r>
          </a:p>
        </p:txBody>
      </p:sp>
      <p:sp>
        <p:nvSpPr>
          <p:cNvPr id="21" name="Text Placeholder 28">
            <a:extLst>
              <a:ext uri="{FF2B5EF4-FFF2-40B4-BE49-F238E27FC236}">
                <a16:creationId xmlns:a16="http://schemas.microsoft.com/office/drawing/2014/main" id="{C1ACEAC1-C62C-4024-9525-268AB724274D}"/>
              </a:ext>
            </a:extLst>
          </p:cNvPr>
          <p:cNvSpPr>
            <a:spLocks noGrp="1"/>
          </p:cNvSpPr>
          <p:nvPr>
            <p:ph type="body" sz="quarter" idx="24" hasCustomPrompt="1"/>
          </p:nvPr>
        </p:nvSpPr>
        <p:spPr>
          <a:xfrm>
            <a:off x="9028350" y="4951788"/>
            <a:ext cx="2560320" cy="347662"/>
          </a:xfrm>
        </p:spPr>
        <p:txBody>
          <a:bodyPr lIns="146304" tIns="0" rIns="0" bIns="0">
            <a:noAutofit/>
          </a:bodyPr>
          <a:lstStyle>
            <a:lvl1pPr marL="0" indent="0" algn="l">
              <a:lnSpc>
                <a:spcPct val="100000"/>
              </a:lnSpc>
              <a:spcBef>
                <a:spcPts val="0"/>
              </a:spcBef>
              <a:buNone/>
              <a:defRPr sz="1600" b="0" spc="0" baseline="0">
                <a:solidFill>
                  <a:schemeClr val="tx1"/>
                </a:solidFill>
              </a:defRPr>
            </a:lvl1pPr>
          </a:lstStyle>
          <a:p>
            <a:pPr lvl="0"/>
            <a:r>
              <a:rPr lang="en-US" dirty="0"/>
              <a:t>Title</a:t>
            </a:r>
          </a:p>
        </p:txBody>
      </p:sp>
    </p:spTree>
    <p:extLst>
      <p:ext uri="{BB962C8B-B14F-4D97-AF65-F5344CB8AC3E}">
        <p14:creationId xmlns:p14="http://schemas.microsoft.com/office/powerpoint/2010/main" val="1327585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AD7E45-24A5-4020-858E-57CFA0955730}"/>
              </a:ext>
            </a:extLst>
          </p:cNvPr>
          <p:cNvSpPr>
            <a:spLocks noGrp="1"/>
          </p:cNvSpPr>
          <p:nvPr>
            <p:ph type="ctrTitle"/>
          </p:nvPr>
        </p:nvSpPr>
        <p:spPr>
          <a:xfrm>
            <a:off x="581191" y="1020431"/>
            <a:ext cx="10993549" cy="1475013"/>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9C213B6D-04F4-4E9D-AD86-E50884CB4CB3}"/>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10" name="Picture Placeholder 9">
            <a:extLst>
              <a:ext uri="{FF2B5EF4-FFF2-40B4-BE49-F238E27FC236}">
                <a16:creationId xmlns:a16="http://schemas.microsoft.com/office/drawing/2014/main" id="{52DB8B62-62C2-4723-85AF-F5D87B489A63}"/>
              </a:ext>
            </a:extLst>
          </p:cNvPr>
          <p:cNvSpPr>
            <a:spLocks noGrp="1"/>
          </p:cNvSpPr>
          <p:nvPr>
            <p:ph type="pic" sz="quarter" idx="13"/>
          </p:nvPr>
        </p:nvSpPr>
        <p:spPr>
          <a:xfrm>
            <a:off x="448056" y="3081528"/>
            <a:ext cx="5486400" cy="3310128"/>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D1329640-D9D1-44D4-8E40-04E753A2B826}"/>
              </a:ext>
            </a:extLst>
          </p:cNvPr>
          <p:cNvSpPr>
            <a:spLocks noGrp="1"/>
          </p:cNvSpPr>
          <p:nvPr>
            <p:ph type="pic" sz="quarter" idx="14"/>
          </p:nvPr>
        </p:nvSpPr>
        <p:spPr>
          <a:xfrm>
            <a:off x="6254496" y="3081528"/>
            <a:ext cx="5486400" cy="3310128"/>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a:t>20XX</a:t>
            </a:r>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57857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15" name="SmartArt Placeholder 14">
            <a:extLst>
              <a:ext uri="{FF2B5EF4-FFF2-40B4-BE49-F238E27FC236}">
                <a16:creationId xmlns:a16="http://schemas.microsoft.com/office/drawing/2014/main" id="{1A07AFA2-B97F-4965-B3E3-0399F8696B92}"/>
              </a:ext>
            </a:extLst>
          </p:cNvPr>
          <p:cNvSpPr>
            <a:spLocks noGrp="1"/>
          </p:cNvSpPr>
          <p:nvPr>
            <p:ph type="dgm" sz="quarter" idx="13"/>
          </p:nvPr>
        </p:nvSpPr>
        <p:spPr>
          <a:xfrm>
            <a:off x="576263" y="2290762"/>
            <a:ext cx="2286000" cy="2514600"/>
          </a:xfrm>
          <a:solidFill>
            <a:schemeClr val="accent2"/>
          </a:solidFill>
        </p:spPr>
        <p:txBody>
          <a:bodyPr/>
          <a:lstStyle/>
          <a:p>
            <a:r>
              <a:rPr lang="en-US"/>
              <a:t>Click icon to add SmartArt graphic</a:t>
            </a:r>
            <a:endParaRPr lang="en-US" dirty="0"/>
          </a:p>
        </p:txBody>
      </p:sp>
      <p:sp>
        <p:nvSpPr>
          <p:cNvPr id="16" name="SmartArt Placeholder 14">
            <a:extLst>
              <a:ext uri="{FF2B5EF4-FFF2-40B4-BE49-F238E27FC236}">
                <a16:creationId xmlns:a16="http://schemas.microsoft.com/office/drawing/2014/main" id="{FBD83F25-25EA-4FCB-9180-B7567885BE7A}"/>
              </a:ext>
            </a:extLst>
          </p:cNvPr>
          <p:cNvSpPr>
            <a:spLocks noGrp="1"/>
          </p:cNvSpPr>
          <p:nvPr>
            <p:ph type="dgm" sz="quarter" idx="14"/>
          </p:nvPr>
        </p:nvSpPr>
        <p:spPr>
          <a:xfrm>
            <a:off x="3486759" y="2290762"/>
            <a:ext cx="2286000" cy="2514600"/>
          </a:xfrm>
          <a:solidFill>
            <a:schemeClr val="accent2"/>
          </a:solidFill>
        </p:spPr>
        <p:txBody>
          <a:bodyPr/>
          <a:lstStyle/>
          <a:p>
            <a:r>
              <a:rPr lang="en-US"/>
              <a:t>Click icon to add SmartArt graphic</a:t>
            </a:r>
            <a:endParaRPr lang="en-US" dirty="0"/>
          </a:p>
        </p:txBody>
      </p:sp>
      <p:sp>
        <p:nvSpPr>
          <p:cNvPr id="17" name="SmartArt Placeholder 14">
            <a:extLst>
              <a:ext uri="{FF2B5EF4-FFF2-40B4-BE49-F238E27FC236}">
                <a16:creationId xmlns:a16="http://schemas.microsoft.com/office/drawing/2014/main" id="{C19AF1FD-578A-4AC1-8006-BF395C098188}"/>
              </a:ext>
            </a:extLst>
          </p:cNvPr>
          <p:cNvSpPr>
            <a:spLocks noGrp="1"/>
          </p:cNvSpPr>
          <p:nvPr>
            <p:ph type="dgm" sz="quarter" idx="15"/>
          </p:nvPr>
        </p:nvSpPr>
        <p:spPr>
          <a:xfrm>
            <a:off x="6397255" y="2290762"/>
            <a:ext cx="2286000" cy="2514600"/>
          </a:xfrm>
          <a:solidFill>
            <a:schemeClr val="accent2"/>
          </a:solidFill>
        </p:spPr>
        <p:txBody>
          <a:bodyPr/>
          <a:lstStyle/>
          <a:p>
            <a:r>
              <a:rPr lang="en-US"/>
              <a:t>Click icon to add SmartArt graphic</a:t>
            </a:r>
            <a:endParaRPr lang="en-US" dirty="0"/>
          </a:p>
        </p:txBody>
      </p:sp>
      <p:sp>
        <p:nvSpPr>
          <p:cNvPr id="18" name="SmartArt Placeholder 14">
            <a:extLst>
              <a:ext uri="{FF2B5EF4-FFF2-40B4-BE49-F238E27FC236}">
                <a16:creationId xmlns:a16="http://schemas.microsoft.com/office/drawing/2014/main" id="{A30FAB41-D651-4537-9674-A090F9541E38}"/>
              </a:ext>
            </a:extLst>
          </p:cNvPr>
          <p:cNvSpPr>
            <a:spLocks noGrp="1"/>
          </p:cNvSpPr>
          <p:nvPr>
            <p:ph type="dgm" sz="quarter" idx="16"/>
          </p:nvPr>
        </p:nvSpPr>
        <p:spPr>
          <a:xfrm>
            <a:off x="9307750" y="2290762"/>
            <a:ext cx="2286000" cy="2514600"/>
          </a:xfrm>
          <a:solidFill>
            <a:schemeClr val="accent2"/>
          </a:solidFill>
        </p:spPr>
        <p:txBody>
          <a:bodyPr/>
          <a:lstStyle/>
          <a:p>
            <a:r>
              <a:rPr lang="en-US"/>
              <a:t>Click icon to add SmartArt graphic</a:t>
            </a:r>
            <a:endParaRPr lang="en-US" dirty="0"/>
          </a:p>
        </p:txBody>
      </p:sp>
      <p:sp>
        <p:nvSpPr>
          <p:cNvPr id="20" name="Text Placeholder 19">
            <a:extLst>
              <a:ext uri="{FF2B5EF4-FFF2-40B4-BE49-F238E27FC236}">
                <a16:creationId xmlns:a16="http://schemas.microsoft.com/office/drawing/2014/main" id="{6FF70985-87A5-4813-BB21-CD79732947F5}"/>
              </a:ext>
            </a:extLst>
          </p:cNvPr>
          <p:cNvSpPr>
            <a:spLocks noGrp="1"/>
          </p:cNvSpPr>
          <p:nvPr>
            <p:ph type="body" sz="quarter" idx="17" hasCustomPrompt="1"/>
          </p:nvPr>
        </p:nvSpPr>
        <p:spPr>
          <a:xfrm>
            <a:off x="576263"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2" name="Text Placeholder 21">
            <a:extLst>
              <a:ext uri="{FF2B5EF4-FFF2-40B4-BE49-F238E27FC236}">
                <a16:creationId xmlns:a16="http://schemas.microsoft.com/office/drawing/2014/main" id="{8F30C930-1919-4A13-98BD-6CB6119CC11A}"/>
              </a:ext>
            </a:extLst>
          </p:cNvPr>
          <p:cNvSpPr>
            <a:spLocks noGrp="1"/>
          </p:cNvSpPr>
          <p:nvPr>
            <p:ph type="body" sz="quarter" idx="18" hasCustomPrompt="1"/>
          </p:nvPr>
        </p:nvSpPr>
        <p:spPr>
          <a:xfrm>
            <a:off x="575894"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3" name="Text Placeholder 19">
            <a:extLst>
              <a:ext uri="{FF2B5EF4-FFF2-40B4-BE49-F238E27FC236}">
                <a16:creationId xmlns:a16="http://schemas.microsoft.com/office/drawing/2014/main" id="{6E4126AC-7681-4156-8274-2A6414894394}"/>
              </a:ext>
            </a:extLst>
          </p:cNvPr>
          <p:cNvSpPr>
            <a:spLocks noGrp="1"/>
          </p:cNvSpPr>
          <p:nvPr>
            <p:ph type="body" sz="quarter" idx="19" hasCustomPrompt="1"/>
          </p:nvPr>
        </p:nvSpPr>
        <p:spPr>
          <a:xfrm>
            <a:off x="3487128"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4" name="Text Placeholder 21">
            <a:extLst>
              <a:ext uri="{FF2B5EF4-FFF2-40B4-BE49-F238E27FC236}">
                <a16:creationId xmlns:a16="http://schemas.microsoft.com/office/drawing/2014/main" id="{D03485ED-1755-41FA-942B-ED95B3913DBF}"/>
              </a:ext>
            </a:extLst>
          </p:cNvPr>
          <p:cNvSpPr>
            <a:spLocks noGrp="1"/>
          </p:cNvSpPr>
          <p:nvPr>
            <p:ph type="body" sz="quarter" idx="20" hasCustomPrompt="1"/>
          </p:nvPr>
        </p:nvSpPr>
        <p:spPr>
          <a:xfrm>
            <a:off x="3486759"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5" name="Text Placeholder 19">
            <a:extLst>
              <a:ext uri="{FF2B5EF4-FFF2-40B4-BE49-F238E27FC236}">
                <a16:creationId xmlns:a16="http://schemas.microsoft.com/office/drawing/2014/main" id="{42AFEFC9-586E-4B97-AD51-F02AC6AC6A60}"/>
              </a:ext>
            </a:extLst>
          </p:cNvPr>
          <p:cNvSpPr>
            <a:spLocks noGrp="1"/>
          </p:cNvSpPr>
          <p:nvPr>
            <p:ph type="body" sz="quarter" idx="21" hasCustomPrompt="1"/>
          </p:nvPr>
        </p:nvSpPr>
        <p:spPr>
          <a:xfrm>
            <a:off x="6397624"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6" name="Text Placeholder 21">
            <a:extLst>
              <a:ext uri="{FF2B5EF4-FFF2-40B4-BE49-F238E27FC236}">
                <a16:creationId xmlns:a16="http://schemas.microsoft.com/office/drawing/2014/main" id="{E94B1769-BE23-4EBA-A0DA-9A01476DAC50}"/>
              </a:ext>
            </a:extLst>
          </p:cNvPr>
          <p:cNvSpPr>
            <a:spLocks noGrp="1"/>
          </p:cNvSpPr>
          <p:nvPr>
            <p:ph type="body" sz="quarter" idx="22" hasCustomPrompt="1"/>
          </p:nvPr>
        </p:nvSpPr>
        <p:spPr>
          <a:xfrm>
            <a:off x="6397255"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7" name="Text Placeholder 19">
            <a:extLst>
              <a:ext uri="{FF2B5EF4-FFF2-40B4-BE49-F238E27FC236}">
                <a16:creationId xmlns:a16="http://schemas.microsoft.com/office/drawing/2014/main" id="{9A7362AB-6137-4C5C-9219-392C3875AD9B}"/>
              </a:ext>
            </a:extLst>
          </p:cNvPr>
          <p:cNvSpPr>
            <a:spLocks noGrp="1"/>
          </p:cNvSpPr>
          <p:nvPr>
            <p:ph type="body" sz="quarter" idx="23" hasCustomPrompt="1"/>
          </p:nvPr>
        </p:nvSpPr>
        <p:spPr>
          <a:xfrm>
            <a:off x="9308119" y="4957131"/>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8" name="Text Placeholder 21">
            <a:extLst>
              <a:ext uri="{FF2B5EF4-FFF2-40B4-BE49-F238E27FC236}">
                <a16:creationId xmlns:a16="http://schemas.microsoft.com/office/drawing/2014/main" id="{DA6F45F2-E17A-4027-AAA9-B9B703C26A2F}"/>
              </a:ext>
            </a:extLst>
          </p:cNvPr>
          <p:cNvSpPr>
            <a:spLocks noGrp="1"/>
          </p:cNvSpPr>
          <p:nvPr>
            <p:ph type="body" sz="quarter" idx="24" hasCustomPrompt="1"/>
          </p:nvPr>
        </p:nvSpPr>
        <p:spPr>
          <a:xfrm>
            <a:off x="9307750" y="5461004"/>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4" name="Footer Placeholder 3"/>
          <p:cNvSpPr>
            <a:spLocks noGrp="1"/>
          </p:cNvSpPr>
          <p:nvPr>
            <p:ph type="ftr" sz="quarter" idx="11"/>
          </p:nvPr>
        </p:nvSpPr>
        <p:spPr/>
        <p:txBody>
          <a:bodyPr/>
          <a:lstStyle/>
          <a:p>
            <a:r>
              <a:rPr lang="en-US" dirty="0"/>
              <a:t>Sample Footer Text</a:t>
            </a:r>
          </a:p>
        </p:txBody>
      </p:sp>
      <p:sp>
        <p:nvSpPr>
          <p:cNvPr id="3" name="Date Placeholder 2"/>
          <p:cNvSpPr>
            <a:spLocks noGrp="1"/>
          </p:cNvSpPr>
          <p:nvPr>
            <p:ph type="dt" sz="half" idx="10"/>
          </p:nvPr>
        </p:nvSpPr>
        <p:spPr/>
        <p:txBody>
          <a:bodyPr/>
          <a:lstStyle/>
          <a:p>
            <a:r>
              <a:rPr lang="en-US"/>
              <a:t>20XX</a:t>
            </a:r>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9263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a:t>20XX</a:t>
            </a:r>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4280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A78C165-B12A-4B46-AC7E-8E730F42CBBA}"/>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15F2DE1-F272-49DD-84C1-C2FB82B723E3}"/>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0BB053-86D6-405E-A719-7B6EF23E7207}"/>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r>
              <a:rPr lang="en-US" dirty="0"/>
              <a:t>Sample Footer Text</a:t>
            </a:r>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17929212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7" r:id="rId3"/>
    <p:sldLayoutId id="2147483780" r:id="rId4"/>
    <p:sldLayoutId id="2147483764" r:id="rId5"/>
    <p:sldLayoutId id="2147483785" r:id="rId6"/>
    <p:sldLayoutId id="2147483783" r:id="rId7"/>
    <p:sldLayoutId id="2147483784" r:id="rId8"/>
    <p:sldLayoutId id="2147483767" r:id="rId9"/>
    <p:sldLayoutId id="2147483782" r:id="rId10"/>
    <p:sldLayoutId id="2147483778" r:id="rId11"/>
    <p:sldLayoutId id="2147483779" r:id="rId12"/>
    <p:sldLayoutId id="2147483765" r:id="rId13"/>
    <p:sldLayoutId id="2147483766" r:id="rId14"/>
    <p:sldLayoutId id="2147483769" r:id="rId15"/>
    <p:sldLayoutId id="2147483770" r:id="rId16"/>
    <p:sldLayoutId id="2147483771" r:id="rId17"/>
  </p:sldLayoutIdLst>
  <p:hf hd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59453A-78E9-42AE-AE23-C9D218CBC378}"/>
              </a:ext>
            </a:extLst>
          </p:cNvPr>
          <p:cNvSpPr>
            <a:spLocks noGrp="1"/>
          </p:cNvSpPr>
          <p:nvPr>
            <p:ph type="ctrTitle"/>
          </p:nvPr>
        </p:nvSpPr>
        <p:spPr>
          <a:xfrm>
            <a:off x="581191" y="704088"/>
            <a:ext cx="10993549" cy="1134043"/>
          </a:xfrm>
        </p:spPr>
        <p:txBody>
          <a:bodyPr>
            <a:normAutofit/>
          </a:bodyPr>
          <a:lstStyle/>
          <a:p>
            <a:r>
              <a:rPr lang="en-US" sz="3200" dirty="0">
                <a:solidFill>
                  <a:schemeClr val="tx1"/>
                </a:solidFill>
                <a:latin typeface="Times New Roman" panose="02020603050405020304" pitchFamily="18" charset="0"/>
                <a:cs typeface="Times New Roman" panose="02020603050405020304" pitchFamily="18" charset="0"/>
              </a:rPr>
              <a:t>Anticipating Potential Illnesses Through Predictive Models using machine learning</a:t>
            </a:r>
          </a:p>
        </p:txBody>
      </p:sp>
      <p:pic>
        <p:nvPicPr>
          <p:cNvPr id="8" name="Picture Placeholder 7" descr="Medical equipment with a stethoscope">
            <a:extLst>
              <a:ext uri="{FF2B5EF4-FFF2-40B4-BE49-F238E27FC236}">
                <a16:creationId xmlns:a16="http://schemas.microsoft.com/office/drawing/2014/main" id="{D9011B7D-CD6B-49C3-8163-9672E7B5EB9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45261" y="3429000"/>
            <a:ext cx="11265408" cy="3004457"/>
          </a:xfrm>
        </p:spPr>
      </p:pic>
    </p:spTree>
    <p:extLst>
      <p:ext uri="{BB962C8B-B14F-4D97-AF65-F5344CB8AC3E}">
        <p14:creationId xmlns:p14="http://schemas.microsoft.com/office/powerpoint/2010/main" val="1039759085"/>
      </p:ext>
    </p:extLst>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758B0A2-07B0-2596-7303-FB70C0A033B3}"/>
              </a:ext>
            </a:extLst>
          </p:cNvPr>
          <p:cNvSpPr>
            <a:spLocks noGrp="1"/>
          </p:cNvSpPr>
          <p:nvPr>
            <p:ph type="ftr" sz="quarter" idx="11"/>
          </p:nvPr>
        </p:nvSpPr>
        <p:spPr/>
        <p:txBody>
          <a:bodyPr/>
          <a:lstStyle/>
          <a:p>
            <a:r>
              <a:rPr lang="en-US"/>
              <a:t>Sample Footer Text</a:t>
            </a:r>
            <a:endParaRPr lang="en-US" dirty="0"/>
          </a:p>
        </p:txBody>
      </p:sp>
      <p:sp>
        <p:nvSpPr>
          <p:cNvPr id="3" name="Slide Number Placeholder 2">
            <a:extLst>
              <a:ext uri="{FF2B5EF4-FFF2-40B4-BE49-F238E27FC236}">
                <a16:creationId xmlns:a16="http://schemas.microsoft.com/office/drawing/2014/main" id="{540F69B1-A73C-E1E3-992A-4D4D77F5C93A}"/>
              </a:ext>
            </a:extLst>
          </p:cNvPr>
          <p:cNvSpPr>
            <a:spLocks noGrp="1"/>
          </p:cNvSpPr>
          <p:nvPr>
            <p:ph type="sldNum" sz="quarter" idx="12"/>
          </p:nvPr>
        </p:nvSpPr>
        <p:spPr/>
        <p:txBody>
          <a:bodyPr/>
          <a:lstStyle/>
          <a:p>
            <a:fld id="{3A98EE3D-8CD1-4C3F-BD1C-C98C9596463C}" type="slidenum">
              <a:rPr lang="en-US" smtClean="0"/>
              <a:t>10</a:t>
            </a:fld>
            <a:endParaRPr lang="en-US" dirty="0"/>
          </a:p>
        </p:txBody>
      </p:sp>
      <p:sp>
        <p:nvSpPr>
          <p:cNvPr id="4" name="TextBox 3">
            <a:extLst>
              <a:ext uri="{FF2B5EF4-FFF2-40B4-BE49-F238E27FC236}">
                <a16:creationId xmlns:a16="http://schemas.microsoft.com/office/drawing/2014/main" id="{461E9C57-5765-A95A-D78C-9B1498D25984}"/>
              </a:ext>
            </a:extLst>
          </p:cNvPr>
          <p:cNvSpPr txBox="1"/>
          <p:nvPr/>
        </p:nvSpPr>
        <p:spPr>
          <a:xfrm>
            <a:off x="1119673" y="1268963"/>
            <a:ext cx="3900196"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Gaps identified</a:t>
            </a:r>
          </a:p>
        </p:txBody>
      </p:sp>
      <p:sp>
        <p:nvSpPr>
          <p:cNvPr id="5" name="TextBox 4">
            <a:extLst>
              <a:ext uri="{FF2B5EF4-FFF2-40B4-BE49-F238E27FC236}">
                <a16:creationId xmlns:a16="http://schemas.microsoft.com/office/drawing/2014/main" id="{1CFBB117-F28F-0E8F-C730-7DD39E39DA48}"/>
              </a:ext>
            </a:extLst>
          </p:cNvPr>
          <p:cNvSpPr txBox="1"/>
          <p:nvPr/>
        </p:nvSpPr>
        <p:spPr>
          <a:xfrm>
            <a:off x="905069" y="1922105"/>
            <a:ext cx="9946433" cy="4197559"/>
          </a:xfrm>
          <a:prstGeom prst="rect">
            <a:avLst/>
          </a:prstGeom>
          <a:noFill/>
        </p:spPr>
        <p:txBody>
          <a:bodyPr wrap="square" rtlCol="0">
            <a:spAutoFit/>
          </a:bodyPr>
          <a:lstStyle/>
          <a:p>
            <a:pPr>
              <a:lnSpc>
                <a:spcPct val="150000"/>
              </a:lnSpc>
            </a:pPr>
            <a:r>
              <a:rPr lang="en-US" b="1" dirty="0">
                <a:latin typeface="Times New Roman" panose="02020603050405020304" pitchFamily="18" charset="0"/>
                <a:cs typeface="Times New Roman" panose="02020603050405020304" pitchFamily="18" charset="0"/>
              </a:rPr>
              <a:t>Restricted Scope: </a:t>
            </a:r>
            <a:r>
              <a:rPr lang="en-US" dirty="0">
                <a:latin typeface="Times New Roman" panose="02020603050405020304" pitchFamily="18" charset="0"/>
                <a:cs typeface="Times New Roman" panose="02020603050405020304" pitchFamily="18" charset="0"/>
              </a:rPr>
              <a:t>A large number of current models concentrate on forecasting a particular illness or a small subset of related diseases. This methodology could fail to consider the intricacy of shared symptoms among different illnesses, resulting in partial or imprecise forecasts.</a:t>
            </a:r>
          </a:p>
          <a:p>
            <a:pPr>
              <a:lnSpc>
                <a:spcPct val="150000"/>
              </a:lnSpc>
            </a:pPr>
            <a:r>
              <a:rPr lang="en-US" b="1" dirty="0">
                <a:latin typeface="Times New Roman" panose="02020603050405020304" pitchFamily="18" charset="0"/>
                <a:cs typeface="Times New Roman" panose="02020603050405020304" pitchFamily="18" charset="0"/>
              </a:rPr>
              <a:t>Symptom Overlap: </a:t>
            </a:r>
            <a:r>
              <a:rPr lang="en-US" dirty="0">
                <a:latin typeface="Times New Roman" panose="02020603050405020304" pitchFamily="18" charset="0"/>
                <a:cs typeface="Times New Roman" panose="02020603050405020304" pitchFamily="18" charset="0"/>
              </a:rPr>
              <a:t>Predictive models may be confused by the common symptoms that many diseases share. The inability of current methods to reliably distinguish between illnesses with comparable symptom patterns raises the possibility of a misdiagnosis or a delay in receiving treatment.</a:t>
            </a:r>
          </a:p>
          <a:p>
            <a:pPr>
              <a:lnSpc>
                <a:spcPct val="150000"/>
              </a:lnSpc>
            </a:pPr>
            <a:r>
              <a:rPr lang="en-US" b="1" dirty="0">
                <a:latin typeface="Times New Roman" panose="02020603050405020304" pitchFamily="18" charset="0"/>
                <a:cs typeface="Times New Roman" panose="02020603050405020304" pitchFamily="18" charset="0"/>
              </a:rPr>
              <a:t>Diversity and Quality of Data: </a:t>
            </a:r>
            <a:r>
              <a:rPr lang="en-US" dirty="0">
                <a:latin typeface="Times New Roman" panose="02020603050405020304" pitchFamily="18" charset="0"/>
                <a:cs typeface="Times New Roman" panose="02020603050405020304" pitchFamily="18" charset="0"/>
              </a:rPr>
              <a:t>The </a:t>
            </a:r>
            <a:r>
              <a:rPr lang="en-US" dirty="0" err="1">
                <a:latin typeface="Times New Roman" panose="02020603050405020304" pitchFamily="18" charset="0"/>
                <a:cs typeface="Times New Roman" panose="02020603050405020304" pitchFamily="18" charset="0"/>
              </a:rPr>
              <a:t>calibre</a:t>
            </a:r>
            <a:r>
              <a:rPr lang="en-US" dirty="0">
                <a:latin typeface="Times New Roman" panose="02020603050405020304" pitchFamily="18" charset="0"/>
                <a:cs typeface="Times New Roman" panose="02020603050405020304" pitchFamily="18" charset="0"/>
              </a:rPr>
              <a:t> and variety of the training data greatly influences the efficacy of symptom-based prediction models. Predictions' generalizability and reliability may be impacted by biases, inadequate records, or a lack of representation of particular demographics or geographic areas in the datasets that are currently available.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42663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8874982-68AA-A005-CBAB-D83D1D3C9CC9}"/>
              </a:ext>
            </a:extLst>
          </p:cNvPr>
          <p:cNvSpPr>
            <a:spLocks noGrp="1"/>
          </p:cNvSpPr>
          <p:nvPr>
            <p:ph type="sldNum" sz="quarter" idx="12"/>
          </p:nvPr>
        </p:nvSpPr>
        <p:spPr/>
        <p:txBody>
          <a:bodyPr/>
          <a:lstStyle/>
          <a:p>
            <a:fld id="{3A98EE3D-8CD1-4C3F-BD1C-C98C9596463C}" type="slidenum">
              <a:rPr lang="en-US" smtClean="0"/>
              <a:t>11</a:t>
            </a:fld>
            <a:endParaRPr lang="en-US" dirty="0"/>
          </a:p>
        </p:txBody>
      </p:sp>
      <p:graphicFrame>
        <p:nvGraphicFramePr>
          <p:cNvPr id="11" name="Table 10">
            <a:extLst>
              <a:ext uri="{FF2B5EF4-FFF2-40B4-BE49-F238E27FC236}">
                <a16:creationId xmlns:a16="http://schemas.microsoft.com/office/drawing/2014/main" id="{FBCA02B6-D773-3665-C1E4-610217D89498}"/>
              </a:ext>
            </a:extLst>
          </p:cNvPr>
          <p:cNvGraphicFramePr>
            <a:graphicFrameLocks noGrp="1"/>
          </p:cNvGraphicFramePr>
          <p:nvPr>
            <p:extLst>
              <p:ext uri="{D42A27DB-BD31-4B8C-83A1-F6EECF244321}">
                <p14:modId xmlns:p14="http://schemas.microsoft.com/office/powerpoint/2010/main" val="2189238876"/>
              </p:ext>
            </p:extLst>
          </p:nvPr>
        </p:nvGraphicFramePr>
        <p:xfrm>
          <a:off x="510140" y="1585802"/>
          <a:ext cx="11100670" cy="4937760"/>
        </p:xfrm>
        <a:graphic>
          <a:graphicData uri="http://schemas.openxmlformats.org/drawingml/2006/table">
            <a:tbl>
              <a:tblPr firstRow="1" bandRow="1">
                <a:tableStyleId>{5C22544A-7EE6-4342-B048-85BDC9FD1C3A}</a:tableStyleId>
              </a:tblPr>
              <a:tblGrid>
                <a:gridCol w="1171626">
                  <a:extLst>
                    <a:ext uri="{9D8B030D-6E8A-4147-A177-3AD203B41FA5}">
                      <a16:colId xmlns:a16="http://schemas.microsoft.com/office/drawing/2014/main" val="1206778378"/>
                    </a:ext>
                  </a:extLst>
                </a:gridCol>
                <a:gridCol w="2243963">
                  <a:extLst>
                    <a:ext uri="{9D8B030D-6E8A-4147-A177-3AD203B41FA5}">
                      <a16:colId xmlns:a16="http://schemas.microsoft.com/office/drawing/2014/main" val="2460384235"/>
                    </a:ext>
                  </a:extLst>
                </a:gridCol>
                <a:gridCol w="2442545">
                  <a:extLst>
                    <a:ext uri="{9D8B030D-6E8A-4147-A177-3AD203B41FA5}">
                      <a16:colId xmlns:a16="http://schemas.microsoft.com/office/drawing/2014/main" val="1356363365"/>
                    </a:ext>
                  </a:extLst>
                </a:gridCol>
                <a:gridCol w="2640972">
                  <a:extLst>
                    <a:ext uri="{9D8B030D-6E8A-4147-A177-3AD203B41FA5}">
                      <a16:colId xmlns:a16="http://schemas.microsoft.com/office/drawing/2014/main" val="2707006536"/>
                    </a:ext>
                  </a:extLst>
                </a:gridCol>
                <a:gridCol w="2601564">
                  <a:extLst>
                    <a:ext uri="{9D8B030D-6E8A-4147-A177-3AD203B41FA5}">
                      <a16:colId xmlns:a16="http://schemas.microsoft.com/office/drawing/2014/main" val="3350905952"/>
                    </a:ext>
                  </a:extLst>
                </a:gridCol>
              </a:tblGrid>
              <a:tr h="606698">
                <a:tc>
                  <a:txBody>
                    <a:bodyPr/>
                    <a:lstStyle/>
                    <a:p>
                      <a:r>
                        <a:rPr lang="en-US" dirty="0">
                          <a:latin typeface="Times New Roman" panose="02020603050405020304" pitchFamily="18" charset="0"/>
                          <a:cs typeface="Times New Roman" panose="02020603050405020304" pitchFamily="18" charset="0"/>
                        </a:rPr>
                        <a:t>S.NO</a:t>
                      </a:r>
                    </a:p>
                  </a:txBody>
                  <a:tcPr/>
                </a:tc>
                <a:tc>
                  <a:txBody>
                    <a:bodyPr/>
                    <a:lstStyle/>
                    <a:p>
                      <a:r>
                        <a:rPr lang="en-US" dirty="0">
                          <a:latin typeface="Times New Roman" panose="02020603050405020304" pitchFamily="18" charset="0"/>
                          <a:cs typeface="Times New Roman" panose="02020603050405020304" pitchFamily="18" charset="0"/>
                        </a:rPr>
                        <a:t>     Authors</a:t>
                      </a:r>
                    </a:p>
                    <a:p>
                      <a:endParaRPr lang="en-US"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        Title</a:t>
                      </a:r>
                    </a:p>
                  </a:txBody>
                  <a:tcPr/>
                </a:tc>
                <a:tc>
                  <a:txBody>
                    <a:bodyPr/>
                    <a:lstStyle/>
                    <a:p>
                      <a:r>
                        <a:rPr lang="en-US" dirty="0">
                          <a:latin typeface="Times New Roman" panose="02020603050405020304" pitchFamily="18" charset="0"/>
                          <a:cs typeface="Times New Roman" panose="02020603050405020304" pitchFamily="18" charset="0"/>
                        </a:rPr>
                        <a:t>    Demerits</a:t>
                      </a:r>
                    </a:p>
                  </a:txBody>
                  <a:tcPr/>
                </a:tc>
                <a:tc>
                  <a:txBody>
                    <a:bodyPr/>
                    <a:lstStyle/>
                    <a:p>
                      <a:r>
                        <a:rPr lang="en-US" dirty="0"/>
                        <a:t>Future Scope</a:t>
                      </a:r>
                    </a:p>
                  </a:txBody>
                  <a:tcPr/>
                </a:tc>
                <a:extLst>
                  <a:ext uri="{0D108BD9-81ED-4DB2-BD59-A6C34878D82A}">
                    <a16:rowId xmlns:a16="http://schemas.microsoft.com/office/drawing/2014/main" val="840069236"/>
                  </a:ext>
                </a:extLst>
              </a:tr>
              <a:tr h="1906766">
                <a:tc>
                  <a:txBody>
                    <a:bodyPr/>
                    <a:lstStyle/>
                    <a:p>
                      <a:r>
                        <a:rPr lang="en-US" dirty="0"/>
                        <a:t> 1</a:t>
                      </a:r>
                    </a:p>
                  </a:txBody>
                  <a:tcPr/>
                </a:tc>
                <a:tc>
                  <a:txBody>
                    <a:bodyPr/>
                    <a:lstStyle/>
                    <a:p>
                      <a:r>
                        <a:rPr lang="en-US" dirty="0"/>
                        <a:t>Sneha </a:t>
                      </a:r>
                      <a:r>
                        <a:rPr lang="en-US" dirty="0" err="1"/>
                        <a:t>Grampurohit</a:t>
                      </a:r>
                      <a:r>
                        <a:rPr lang="en-US" dirty="0"/>
                        <a:t> , Chetan  </a:t>
                      </a:r>
                      <a:r>
                        <a:rPr lang="en-US" dirty="0" err="1"/>
                        <a:t>Sagarnal</a:t>
                      </a:r>
                      <a:endParaRPr lang="en-US" dirty="0"/>
                    </a:p>
                  </a:txBody>
                  <a:tcPr/>
                </a:tc>
                <a:tc>
                  <a:txBody>
                    <a:bodyPr/>
                    <a:lstStyle/>
                    <a:p>
                      <a:r>
                        <a:rPr lang="en-US" dirty="0"/>
                        <a:t>Disease Prediction using Machine Learning Algorithms</a:t>
                      </a:r>
                    </a:p>
                  </a:txBody>
                  <a:tcPr/>
                </a:tc>
                <a:tc>
                  <a:txBody>
                    <a:bodyPr/>
                    <a:lstStyle/>
                    <a:p>
                      <a:r>
                        <a:rPr lang="en-US" sz="1800" b="0" i="0" kern="1200" dirty="0">
                          <a:solidFill>
                            <a:schemeClr val="dk1"/>
                          </a:solidFill>
                          <a:effectLst/>
                          <a:latin typeface="+mn-lt"/>
                          <a:ea typeface="+mn-ea"/>
                          <a:cs typeface="+mn-cs"/>
                        </a:rPr>
                        <a:t>This may require additional resources and expertise to ensure the model remains effective and up-to-date.</a:t>
                      </a:r>
                      <a:endParaRPr lang="en-US" dirty="0"/>
                    </a:p>
                  </a:txBody>
                  <a:tcPr/>
                </a:tc>
                <a:tc>
                  <a:txBody>
                    <a:bodyPr/>
                    <a:lstStyle/>
                    <a:p>
                      <a:r>
                        <a:rPr lang="en-US" dirty="0"/>
                        <a:t>Our future work investigates that how the proposed method can be extended to be applicable to the other types of datasets in medical domain.</a:t>
                      </a:r>
                    </a:p>
                  </a:txBody>
                  <a:tcPr/>
                </a:tc>
                <a:extLst>
                  <a:ext uri="{0D108BD9-81ED-4DB2-BD59-A6C34878D82A}">
                    <a16:rowId xmlns:a16="http://schemas.microsoft.com/office/drawing/2014/main" val="3354746800"/>
                  </a:ext>
                </a:extLst>
              </a:tr>
              <a:tr h="2166780">
                <a:tc>
                  <a:txBody>
                    <a:bodyPr/>
                    <a:lstStyle/>
                    <a:p>
                      <a:r>
                        <a:rPr lang="en-US" dirty="0"/>
                        <a:t>  2</a:t>
                      </a:r>
                    </a:p>
                  </a:txBody>
                  <a:tcPr/>
                </a:tc>
                <a:tc>
                  <a:txBody>
                    <a:bodyPr/>
                    <a:lstStyle/>
                    <a:p>
                      <a:r>
                        <a:rPr lang="en-US" dirty="0"/>
                        <a:t>Dhiraj </a:t>
                      </a:r>
                      <a:r>
                        <a:rPr lang="en-US" dirty="0" err="1"/>
                        <a:t>Dahiwade</a:t>
                      </a:r>
                      <a:r>
                        <a:rPr lang="en-US" dirty="0"/>
                        <a:t>, </a:t>
                      </a:r>
                    </a:p>
                    <a:p>
                      <a:r>
                        <a:rPr lang="en-US" dirty="0"/>
                        <a:t>Prof. Gajanan </a:t>
                      </a:r>
                      <a:r>
                        <a:rPr lang="en-US" dirty="0" err="1"/>
                        <a:t>Patle</a:t>
                      </a:r>
                      <a:r>
                        <a:rPr lang="en-US" dirty="0"/>
                        <a:t>, </a:t>
                      </a:r>
                    </a:p>
                    <a:p>
                      <a:r>
                        <a:rPr lang="en-US" dirty="0"/>
                        <a:t>Prof. </a:t>
                      </a:r>
                      <a:r>
                        <a:rPr lang="en-US" dirty="0" err="1"/>
                        <a:t>Ektaa</a:t>
                      </a:r>
                      <a:r>
                        <a:rPr lang="en-US" dirty="0"/>
                        <a:t> </a:t>
                      </a:r>
                      <a:r>
                        <a:rPr lang="en-US" dirty="0" err="1"/>
                        <a:t>Meshram</a:t>
                      </a:r>
                      <a:r>
                        <a:rPr lang="en-US" dirty="0"/>
                        <a:t> </a:t>
                      </a:r>
                    </a:p>
                    <a:p>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Designing Disease Prediction Model Using Machine Learning Approach</a:t>
                      </a:r>
                    </a:p>
                    <a:p>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Here small volume data used for prediction like symptoms or previous knowledge obtained from the physical diagnosis. </a:t>
                      </a:r>
                    </a:p>
                    <a:p>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They could not consider large dataset, now a days medical data is growing so needs to classify that and classification of that data is challenging.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a:txBody>
                  <a:tcPr/>
                </a:tc>
                <a:extLst>
                  <a:ext uri="{0D108BD9-81ED-4DB2-BD59-A6C34878D82A}">
                    <a16:rowId xmlns:a16="http://schemas.microsoft.com/office/drawing/2014/main" val="1762327083"/>
                  </a:ext>
                </a:extLst>
              </a:tr>
            </a:tbl>
          </a:graphicData>
        </a:graphic>
      </p:graphicFrame>
      <p:sp>
        <p:nvSpPr>
          <p:cNvPr id="13" name="TextBox 12">
            <a:extLst>
              <a:ext uri="{FF2B5EF4-FFF2-40B4-BE49-F238E27FC236}">
                <a16:creationId xmlns:a16="http://schemas.microsoft.com/office/drawing/2014/main" id="{94F8A7D5-6435-6B7F-E08A-32A7E3AD7BB7}"/>
              </a:ext>
            </a:extLst>
          </p:cNvPr>
          <p:cNvSpPr txBox="1"/>
          <p:nvPr/>
        </p:nvSpPr>
        <p:spPr>
          <a:xfrm>
            <a:off x="2772076" y="827773"/>
            <a:ext cx="8046106"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             LITERATURE REVIEW</a:t>
            </a:r>
          </a:p>
        </p:txBody>
      </p:sp>
    </p:spTree>
    <p:extLst>
      <p:ext uri="{BB962C8B-B14F-4D97-AF65-F5344CB8AC3E}">
        <p14:creationId xmlns:p14="http://schemas.microsoft.com/office/powerpoint/2010/main" val="2936974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FDE5BBA-AB5D-E3AE-190A-FFF674307E28}"/>
              </a:ext>
            </a:extLst>
          </p:cNvPr>
          <p:cNvSpPr>
            <a:spLocks noGrp="1"/>
          </p:cNvSpPr>
          <p:nvPr>
            <p:ph type="sldNum" sz="quarter" idx="12"/>
          </p:nvPr>
        </p:nvSpPr>
        <p:spPr/>
        <p:txBody>
          <a:bodyPr/>
          <a:lstStyle/>
          <a:p>
            <a:fld id="{3A98EE3D-8CD1-4C3F-BD1C-C98C9596463C}" type="slidenum">
              <a:rPr lang="en-US" smtClean="0"/>
              <a:t>12</a:t>
            </a:fld>
            <a:endParaRPr lang="en-US" dirty="0"/>
          </a:p>
        </p:txBody>
      </p:sp>
      <p:graphicFrame>
        <p:nvGraphicFramePr>
          <p:cNvPr id="4" name="Table 3">
            <a:extLst>
              <a:ext uri="{FF2B5EF4-FFF2-40B4-BE49-F238E27FC236}">
                <a16:creationId xmlns:a16="http://schemas.microsoft.com/office/drawing/2014/main" id="{B8E8ACD7-6B7D-EB18-BC3C-EB3D07F5196F}"/>
              </a:ext>
            </a:extLst>
          </p:cNvPr>
          <p:cNvGraphicFramePr>
            <a:graphicFrameLocks noGrp="1"/>
          </p:cNvGraphicFramePr>
          <p:nvPr>
            <p:extLst>
              <p:ext uri="{D42A27DB-BD31-4B8C-83A1-F6EECF244321}">
                <p14:modId xmlns:p14="http://schemas.microsoft.com/office/powerpoint/2010/main" val="1849044605"/>
              </p:ext>
            </p:extLst>
          </p:nvPr>
        </p:nvGraphicFramePr>
        <p:xfrm>
          <a:off x="481263" y="875899"/>
          <a:ext cx="11271184" cy="4985886"/>
        </p:xfrm>
        <a:graphic>
          <a:graphicData uri="http://schemas.openxmlformats.org/drawingml/2006/table">
            <a:tbl>
              <a:tblPr bandRow="1">
                <a:tableStyleId>{5C22544A-7EE6-4342-B048-85BDC9FD1C3A}</a:tableStyleId>
              </a:tblPr>
              <a:tblGrid>
                <a:gridCol w="919679">
                  <a:extLst>
                    <a:ext uri="{9D8B030D-6E8A-4147-A177-3AD203B41FA5}">
                      <a16:colId xmlns:a16="http://schemas.microsoft.com/office/drawing/2014/main" val="2921146142"/>
                    </a:ext>
                  </a:extLst>
                </a:gridCol>
                <a:gridCol w="2432614">
                  <a:extLst>
                    <a:ext uri="{9D8B030D-6E8A-4147-A177-3AD203B41FA5}">
                      <a16:colId xmlns:a16="http://schemas.microsoft.com/office/drawing/2014/main" val="3784344229"/>
                    </a:ext>
                  </a:extLst>
                </a:gridCol>
                <a:gridCol w="2698441">
                  <a:extLst>
                    <a:ext uri="{9D8B030D-6E8A-4147-A177-3AD203B41FA5}">
                      <a16:colId xmlns:a16="http://schemas.microsoft.com/office/drawing/2014/main" val="520557006"/>
                    </a:ext>
                  </a:extLst>
                </a:gridCol>
                <a:gridCol w="2508928">
                  <a:extLst>
                    <a:ext uri="{9D8B030D-6E8A-4147-A177-3AD203B41FA5}">
                      <a16:colId xmlns:a16="http://schemas.microsoft.com/office/drawing/2014/main" val="1529543510"/>
                    </a:ext>
                  </a:extLst>
                </a:gridCol>
                <a:gridCol w="2711522">
                  <a:extLst>
                    <a:ext uri="{9D8B030D-6E8A-4147-A177-3AD203B41FA5}">
                      <a16:colId xmlns:a16="http://schemas.microsoft.com/office/drawing/2014/main" val="566155440"/>
                    </a:ext>
                  </a:extLst>
                </a:gridCol>
              </a:tblGrid>
              <a:tr h="2492943">
                <a:tc>
                  <a:txBody>
                    <a:bodyPr/>
                    <a:lstStyle/>
                    <a:p>
                      <a:r>
                        <a:rPr lang="en-US" dirty="0"/>
                        <a:t>3</a:t>
                      </a:r>
                    </a:p>
                  </a:txBody>
                  <a:tcPr/>
                </a:tc>
                <a:tc>
                  <a:txBody>
                    <a:bodyPr/>
                    <a:lstStyle/>
                    <a:p>
                      <a:r>
                        <a:rPr lang="en-US" dirty="0"/>
                        <a:t>Shahadat Uddin1 ,</a:t>
                      </a:r>
                    </a:p>
                    <a:p>
                      <a:r>
                        <a:rPr lang="en-US" dirty="0"/>
                        <a:t> Arif Khan1, </a:t>
                      </a:r>
                    </a:p>
                    <a:p>
                      <a:r>
                        <a:rPr lang="en-US" dirty="0"/>
                        <a:t>Md </a:t>
                      </a:r>
                      <a:r>
                        <a:rPr lang="en-US" dirty="0" err="1"/>
                        <a:t>Ekramul</a:t>
                      </a:r>
                      <a:r>
                        <a:rPr lang="en-US" dirty="0"/>
                        <a:t> Hossain1 and Mohammad Ali Moni</a:t>
                      </a:r>
                    </a:p>
                    <a:p>
                      <a:endParaRPr lang="en-US" dirty="0"/>
                    </a:p>
                  </a:txBody>
                  <a:tcPr/>
                </a:tc>
                <a:tc>
                  <a:txBody>
                    <a:bodyPr/>
                    <a:lstStyle/>
                    <a:p>
                      <a:r>
                        <a:rPr lang="en-US" dirty="0"/>
                        <a:t>Comparing different supervised machine learning algorithms for disease prediction</a:t>
                      </a:r>
                    </a:p>
                  </a:txBody>
                  <a:tcPr/>
                </a:tc>
                <a:tc>
                  <a:txBody>
                    <a:bodyPr/>
                    <a:lstStyle/>
                    <a:p>
                      <a:r>
                        <a:rPr lang="en-US" dirty="0"/>
                        <a:t>The limitation is that they did not consider any sub classifications or variants of any of the algorithms </a:t>
                      </a:r>
                    </a:p>
                    <a:p>
                      <a:r>
                        <a:rPr lang="en-US" dirty="0"/>
                        <a:t>considered in this study.</a:t>
                      </a:r>
                    </a:p>
                  </a:txBody>
                  <a:tcPr/>
                </a:tc>
                <a:tc>
                  <a:txBody>
                    <a:bodyPr/>
                    <a:lstStyle/>
                    <a:p>
                      <a:r>
                        <a:rPr lang="en-US" sz="1800" b="0" i="0" kern="1200" dirty="0">
                          <a:solidFill>
                            <a:schemeClr val="dk1"/>
                          </a:solidFill>
                          <a:effectLst/>
                          <a:latin typeface="+mn-lt"/>
                          <a:ea typeface="+mn-ea"/>
                          <a:cs typeface="+mn-cs"/>
                        </a:rPr>
                        <a:t>There is a need for more comprehensive comparative studies that evaluate the performance of different supervised machine learning algorithms for disease prediction.</a:t>
                      </a:r>
                      <a:endParaRPr lang="en-US" dirty="0"/>
                    </a:p>
                  </a:txBody>
                  <a:tcPr/>
                </a:tc>
                <a:extLst>
                  <a:ext uri="{0D108BD9-81ED-4DB2-BD59-A6C34878D82A}">
                    <a16:rowId xmlns:a16="http://schemas.microsoft.com/office/drawing/2014/main" val="3771634286"/>
                  </a:ext>
                </a:extLst>
              </a:tr>
              <a:tr h="2492943">
                <a:tc>
                  <a:txBody>
                    <a:bodyPr/>
                    <a:lstStyle/>
                    <a:p>
                      <a:r>
                        <a:rPr lang="en-US" dirty="0"/>
                        <a:t> 4</a:t>
                      </a:r>
                    </a:p>
                  </a:txBody>
                  <a:tcPr/>
                </a:tc>
                <a:tc>
                  <a:txBody>
                    <a:bodyPr/>
                    <a:lstStyle/>
                    <a:p>
                      <a:r>
                        <a:rPr lang="en-US" dirty="0" err="1"/>
                        <a:t>Mehrbakhsh</a:t>
                      </a:r>
                      <a:r>
                        <a:rPr lang="en-US" dirty="0"/>
                        <a:t> </a:t>
                      </a:r>
                      <a:r>
                        <a:rPr lang="en-US" dirty="0" err="1"/>
                        <a:t>Nilashi</a:t>
                      </a:r>
                      <a:r>
                        <a:rPr lang="en-US" dirty="0"/>
                        <a:t>, Othman bin Ibrahim, Hossein Ahmadi, Leila </a:t>
                      </a:r>
                      <a:r>
                        <a:rPr lang="en-US" dirty="0" err="1"/>
                        <a:t>Shahmoradi</a:t>
                      </a:r>
                      <a:endParaRPr lang="en-US" dirty="0"/>
                    </a:p>
                  </a:txBody>
                  <a:tcPr/>
                </a:tc>
                <a:tc>
                  <a:txBody>
                    <a:bodyPr/>
                    <a:lstStyle/>
                    <a:p>
                      <a:r>
                        <a:rPr lang="en-US" dirty="0"/>
                        <a:t>An Analytical Method for Diseases Prediction Using Machine Learning Technique</a:t>
                      </a:r>
                    </a:p>
                  </a:txBody>
                  <a:tcPr/>
                </a:tc>
                <a:tc>
                  <a:txBody>
                    <a:bodyPr/>
                    <a:lstStyle/>
                    <a:p>
                      <a:r>
                        <a:rPr lang="en-US" dirty="0"/>
                        <a:t>All of the approaches used in this study, may not be applicable to other diseases classification problems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More attention should be paid to the dataset for disease classification and prediction using the incremental machine learning approaches</a:t>
                      </a:r>
                    </a:p>
                  </a:txBody>
                  <a:tcPr/>
                </a:tc>
                <a:extLst>
                  <a:ext uri="{0D108BD9-81ED-4DB2-BD59-A6C34878D82A}">
                    <a16:rowId xmlns:a16="http://schemas.microsoft.com/office/drawing/2014/main" val="1334874039"/>
                  </a:ext>
                </a:extLst>
              </a:tr>
            </a:tbl>
          </a:graphicData>
        </a:graphic>
      </p:graphicFrame>
    </p:spTree>
    <p:extLst>
      <p:ext uri="{BB962C8B-B14F-4D97-AF65-F5344CB8AC3E}">
        <p14:creationId xmlns:p14="http://schemas.microsoft.com/office/powerpoint/2010/main" val="34164493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2FF9621-EB5C-BB6B-7BA7-68991C65C3E3}"/>
              </a:ext>
            </a:extLst>
          </p:cNvPr>
          <p:cNvSpPr>
            <a:spLocks noGrp="1"/>
          </p:cNvSpPr>
          <p:nvPr>
            <p:ph type="ftr" sz="quarter" idx="11"/>
          </p:nvPr>
        </p:nvSpPr>
        <p:spPr/>
        <p:txBody>
          <a:bodyPr/>
          <a:lstStyle/>
          <a:p>
            <a:r>
              <a:rPr lang="en-US"/>
              <a:t>Sample Footer Text</a:t>
            </a:r>
            <a:endParaRPr lang="en-US" dirty="0"/>
          </a:p>
        </p:txBody>
      </p:sp>
      <p:sp>
        <p:nvSpPr>
          <p:cNvPr id="3" name="Slide Number Placeholder 2">
            <a:extLst>
              <a:ext uri="{FF2B5EF4-FFF2-40B4-BE49-F238E27FC236}">
                <a16:creationId xmlns:a16="http://schemas.microsoft.com/office/drawing/2014/main" id="{31E08B60-5367-C715-87B7-EAB5B0739104}"/>
              </a:ext>
            </a:extLst>
          </p:cNvPr>
          <p:cNvSpPr>
            <a:spLocks noGrp="1"/>
          </p:cNvSpPr>
          <p:nvPr>
            <p:ph type="sldNum" sz="quarter" idx="12"/>
          </p:nvPr>
        </p:nvSpPr>
        <p:spPr/>
        <p:txBody>
          <a:bodyPr/>
          <a:lstStyle/>
          <a:p>
            <a:fld id="{3A98EE3D-8CD1-4C3F-BD1C-C98C9596463C}" type="slidenum">
              <a:rPr lang="en-US" smtClean="0"/>
              <a:t>13</a:t>
            </a:fld>
            <a:endParaRPr lang="en-US" dirty="0"/>
          </a:p>
        </p:txBody>
      </p:sp>
      <p:graphicFrame>
        <p:nvGraphicFramePr>
          <p:cNvPr id="4" name="Table 3">
            <a:extLst>
              <a:ext uri="{FF2B5EF4-FFF2-40B4-BE49-F238E27FC236}">
                <a16:creationId xmlns:a16="http://schemas.microsoft.com/office/drawing/2014/main" id="{10A65EB7-93AB-BCF6-5480-1CE6D5C6B43D}"/>
              </a:ext>
            </a:extLst>
          </p:cNvPr>
          <p:cNvGraphicFramePr>
            <a:graphicFrameLocks noGrp="1"/>
          </p:cNvGraphicFramePr>
          <p:nvPr>
            <p:extLst>
              <p:ext uri="{D42A27DB-BD31-4B8C-83A1-F6EECF244321}">
                <p14:modId xmlns:p14="http://schemas.microsoft.com/office/powerpoint/2010/main" val="754505884"/>
              </p:ext>
            </p:extLst>
          </p:nvPr>
        </p:nvGraphicFramePr>
        <p:xfrm>
          <a:off x="423513" y="770021"/>
          <a:ext cx="11271182" cy="5889967"/>
        </p:xfrm>
        <a:graphic>
          <a:graphicData uri="http://schemas.openxmlformats.org/drawingml/2006/table">
            <a:tbl>
              <a:tblPr bandRow="1">
                <a:tableStyleId>{5C22544A-7EE6-4342-B048-85BDC9FD1C3A}</a:tableStyleId>
              </a:tblPr>
              <a:tblGrid>
                <a:gridCol w="874837">
                  <a:extLst>
                    <a:ext uri="{9D8B030D-6E8A-4147-A177-3AD203B41FA5}">
                      <a16:colId xmlns:a16="http://schemas.microsoft.com/office/drawing/2014/main" val="3933139541"/>
                    </a:ext>
                  </a:extLst>
                </a:gridCol>
                <a:gridCol w="2319730">
                  <a:extLst>
                    <a:ext uri="{9D8B030D-6E8A-4147-A177-3AD203B41FA5}">
                      <a16:colId xmlns:a16="http://schemas.microsoft.com/office/drawing/2014/main" val="105874284"/>
                    </a:ext>
                  </a:extLst>
                </a:gridCol>
                <a:gridCol w="2430412">
                  <a:extLst>
                    <a:ext uri="{9D8B030D-6E8A-4147-A177-3AD203B41FA5}">
                      <a16:colId xmlns:a16="http://schemas.microsoft.com/office/drawing/2014/main" val="325602102"/>
                    </a:ext>
                  </a:extLst>
                </a:gridCol>
                <a:gridCol w="2739755">
                  <a:extLst>
                    <a:ext uri="{9D8B030D-6E8A-4147-A177-3AD203B41FA5}">
                      <a16:colId xmlns:a16="http://schemas.microsoft.com/office/drawing/2014/main" val="275949993"/>
                    </a:ext>
                  </a:extLst>
                </a:gridCol>
                <a:gridCol w="2906448">
                  <a:extLst>
                    <a:ext uri="{9D8B030D-6E8A-4147-A177-3AD203B41FA5}">
                      <a16:colId xmlns:a16="http://schemas.microsoft.com/office/drawing/2014/main" val="66627117"/>
                    </a:ext>
                  </a:extLst>
                </a:gridCol>
              </a:tblGrid>
              <a:tr h="2398127">
                <a:tc>
                  <a:txBody>
                    <a:bodyPr/>
                    <a:lstStyle/>
                    <a:p>
                      <a:r>
                        <a:rPr lang="en-US" dirty="0"/>
                        <a:t>  5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K. </a:t>
                      </a:r>
                      <a:r>
                        <a:rPr lang="en-US" dirty="0" err="1"/>
                        <a:t>Arumugama</a:t>
                      </a:r>
                      <a:r>
                        <a:rPr lang="en-US" dirty="0"/>
                        <a:t>, Mohd </a:t>
                      </a:r>
                      <a:r>
                        <a:rPr lang="en-US" dirty="0" err="1"/>
                        <a:t>Navedb</a:t>
                      </a:r>
                      <a:r>
                        <a:rPr lang="en-US" dirty="0"/>
                        <a:t>, Priyanka P. </a:t>
                      </a:r>
                      <a:r>
                        <a:rPr lang="en-US" dirty="0" err="1"/>
                        <a:t>Shindec</a:t>
                      </a:r>
                      <a:r>
                        <a:rPr lang="en-US" dirty="0"/>
                        <a:t>, Orlando </a:t>
                      </a:r>
                      <a:r>
                        <a:rPr lang="en-US" dirty="0" err="1"/>
                        <a:t>Leiva-Chaucad</a:t>
                      </a:r>
                      <a:r>
                        <a:rPr lang="en-US" dirty="0"/>
                        <a:t>, Antonio </a:t>
                      </a:r>
                      <a:r>
                        <a:rPr lang="en-US" dirty="0" err="1"/>
                        <a:t>Huaman-Osorioe</a:t>
                      </a:r>
                      <a:r>
                        <a:rPr lang="en-US" dirty="0"/>
                        <a:t>, Tatiana Gonzales-</a:t>
                      </a:r>
                      <a:r>
                        <a:rPr lang="en-US" dirty="0" err="1"/>
                        <a:t>Yanac</a:t>
                      </a:r>
                      <a:endParaRPr lang="en-US" dirty="0"/>
                    </a:p>
                    <a:p>
                      <a:endParaRPr lang="en-US" dirty="0"/>
                    </a:p>
                  </a:txBody>
                  <a:tcPr/>
                </a:tc>
                <a:tc>
                  <a:txBody>
                    <a:bodyPr/>
                    <a:lstStyle/>
                    <a:p>
                      <a:r>
                        <a:rPr lang="en-US" dirty="0"/>
                        <a:t>Multiple disease prediction using Machine learning algorithms </a:t>
                      </a:r>
                    </a:p>
                  </a:txBody>
                  <a:tcPr/>
                </a:tc>
                <a:tc>
                  <a:txBody>
                    <a:bodyPr/>
                    <a:lstStyle/>
                    <a:p>
                      <a:r>
                        <a:rPr lang="en-US" sz="1800" b="0" i="0" kern="1200" dirty="0">
                          <a:solidFill>
                            <a:schemeClr val="dk1"/>
                          </a:solidFill>
                          <a:effectLst/>
                          <a:latin typeface="+mn-lt"/>
                          <a:ea typeface="+mn-ea"/>
                          <a:cs typeface="+mn-cs"/>
                        </a:rPr>
                        <a:t>Limited availability of high-quality labeled dataset, especially for rare diseases</a:t>
                      </a:r>
                      <a:endParaRPr lang="en-US" dirty="0"/>
                    </a:p>
                  </a:txBody>
                  <a:tcPr/>
                </a:tc>
                <a:tc>
                  <a:txBody>
                    <a:bodyPr/>
                    <a:lstStyle/>
                    <a:p>
                      <a:r>
                        <a:rPr lang="en-US" sz="1800" b="0" i="0" kern="1200" dirty="0">
                          <a:solidFill>
                            <a:schemeClr val="dk1"/>
                          </a:solidFill>
                          <a:effectLst/>
                          <a:latin typeface="+mn-lt"/>
                          <a:ea typeface="+mn-ea"/>
                          <a:cs typeface="+mn-cs"/>
                        </a:rPr>
                        <a:t>Research on interpretable machine learning models that provide transparent explanations for disease predictions</a:t>
                      </a:r>
                      <a:endParaRPr lang="en-US" dirty="0"/>
                    </a:p>
                  </a:txBody>
                  <a:tcPr/>
                </a:tc>
                <a:extLst>
                  <a:ext uri="{0D108BD9-81ED-4DB2-BD59-A6C34878D82A}">
                    <a16:rowId xmlns:a16="http://schemas.microsoft.com/office/drawing/2014/main" val="2282746498"/>
                  </a:ext>
                </a:extLst>
              </a:tr>
              <a:tr h="1194577">
                <a:tc>
                  <a:txBody>
                    <a:bodyPr/>
                    <a:lstStyle/>
                    <a:p>
                      <a:r>
                        <a:rPr lang="en-US" dirty="0"/>
                        <a:t>  6 </a:t>
                      </a:r>
                    </a:p>
                  </a:txBody>
                  <a:tcPr/>
                </a:tc>
                <a:tc>
                  <a:txBody>
                    <a:bodyPr/>
                    <a:lstStyle/>
                    <a:p>
                      <a:r>
                        <a:rPr lang="en-US" dirty="0" err="1"/>
                        <a:t>Zengchen</a:t>
                      </a:r>
                      <a:r>
                        <a:rPr lang="en-US" dirty="0"/>
                        <a:t> Yu1, </a:t>
                      </a:r>
                      <a:r>
                        <a:rPr lang="en-US" dirty="0" err="1"/>
                        <a:t>KeWang,Zhibo</a:t>
                      </a:r>
                      <a:r>
                        <a:rPr lang="en-US" dirty="0"/>
                        <a:t> Wan1, </a:t>
                      </a:r>
                      <a:r>
                        <a:rPr lang="en-US" dirty="0" err="1"/>
                        <a:t>Shuxuan</a:t>
                      </a:r>
                      <a:r>
                        <a:rPr lang="en-US" dirty="0"/>
                        <a:t> Xie1, </a:t>
                      </a:r>
                      <a:r>
                        <a:rPr lang="en-US" dirty="0" err="1"/>
                        <a:t>Zhihan</a:t>
                      </a:r>
                      <a:r>
                        <a:rPr lang="en-US" dirty="0"/>
                        <a:t> </a:t>
                      </a:r>
                      <a:r>
                        <a:rPr lang="en-US" dirty="0" err="1"/>
                        <a:t>Lv</a:t>
                      </a: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Popular deep learning algorithms for disease prediction</a:t>
                      </a:r>
                    </a:p>
                    <a:p>
                      <a:endParaRPr lang="en-US" dirty="0"/>
                    </a:p>
                  </a:txBody>
                  <a:tcPr/>
                </a:tc>
                <a:tc>
                  <a:txBody>
                    <a:bodyPr/>
                    <a:lstStyle/>
                    <a:p>
                      <a:r>
                        <a:rPr lang="en-US" dirty="0"/>
                        <a:t>Poor interpretability</a:t>
                      </a:r>
                    </a:p>
                    <a:p>
                      <a:r>
                        <a:rPr lang="en-US" dirty="0"/>
                        <a:t>Data imbalance</a:t>
                      </a:r>
                    </a:p>
                    <a:p>
                      <a:r>
                        <a:rPr lang="en-US" dirty="0"/>
                        <a:t>Data quality issues</a:t>
                      </a:r>
                    </a:p>
                    <a:p>
                      <a:r>
                        <a:rPr lang="en-US" dirty="0"/>
                        <a:t>Too little data</a:t>
                      </a:r>
                    </a:p>
                  </a:txBody>
                  <a:tcPr/>
                </a:tc>
                <a:tc>
                  <a:txBody>
                    <a:bodyPr/>
                    <a:lstStyle/>
                    <a:p>
                      <a:r>
                        <a:rPr lang="en-US" dirty="0"/>
                        <a:t>Incorporating Digital Twins</a:t>
                      </a:r>
                    </a:p>
                    <a:p>
                      <a:r>
                        <a:rPr lang="en-US" dirty="0"/>
                        <a:t>Promoting precision medicine</a:t>
                      </a:r>
                    </a:p>
                  </a:txBody>
                  <a:tcPr/>
                </a:tc>
                <a:extLst>
                  <a:ext uri="{0D108BD9-81ED-4DB2-BD59-A6C34878D82A}">
                    <a16:rowId xmlns:a16="http://schemas.microsoft.com/office/drawing/2014/main" val="1992197543"/>
                  </a:ext>
                </a:extLst>
              </a:tr>
              <a:tr h="2297263">
                <a:tc>
                  <a:txBody>
                    <a:bodyPr/>
                    <a:lstStyle/>
                    <a:p>
                      <a:r>
                        <a:rPr lang="en-US" dirty="0"/>
                        <a:t> 7</a:t>
                      </a:r>
                    </a:p>
                  </a:txBody>
                  <a:tcPr/>
                </a:tc>
                <a:tc>
                  <a:txBody>
                    <a:bodyPr/>
                    <a:lstStyle/>
                    <a:p>
                      <a:r>
                        <a:rPr lang="en-US" dirty="0"/>
                        <a:t>Abrar Yaqoob 1, Rabia </a:t>
                      </a:r>
                      <a:r>
                        <a:rPr lang="en-US" dirty="0" err="1"/>
                        <a:t>Musheer</a:t>
                      </a:r>
                      <a:r>
                        <a:rPr lang="en-US" dirty="0"/>
                        <a:t> Aziz 1 , Navneet Kumar Verma 1 and Pavan Kumar</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 Review on Nature-Inspired Algorithms for Cancer Disease Prediction and Classification</a:t>
                      </a:r>
                    </a:p>
                    <a:p>
                      <a:endParaRPr lang="en-US" dirty="0"/>
                    </a:p>
                  </a:txBody>
                  <a:tcPr/>
                </a:tc>
                <a:tc>
                  <a:txBody>
                    <a:bodyPr/>
                    <a:lstStyle/>
                    <a:p>
                      <a:r>
                        <a:rPr lang="en-US" dirty="0"/>
                        <a:t>Time-consuming and challenging</a:t>
                      </a:r>
                    </a:p>
                  </a:txBody>
                  <a:tcPr/>
                </a:tc>
                <a:tc>
                  <a:txBody>
                    <a:bodyPr/>
                    <a:lstStyle/>
                    <a:p>
                      <a:r>
                        <a:rPr lang="en-US" sz="1800" b="0" i="0" kern="1200" dirty="0">
                          <a:solidFill>
                            <a:schemeClr val="dk1"/>
                          </a:solidFill>
                          <a:effectLst/>
                          <a:latin typeface="+mn-lt"/>
                          <a:ea typeface="+mn-ea"/>
                          <a:cs typeface="+mn-cs"/>
                        </a:rPr>
                        <a:t>Advancing towards personalized cancer prediction models that consider individual patient characteristics, including genetic profiles, environmental factors, and treatment history.</a:t>
                      </a:r>
                      <a:endParaRPr lang="en-US" dirty="0"/>
                    </a:p>
                  </a:txBody>
                  <a:tcPr/>
                </a:tc>
                <a:extLst>
                  <a:ext uri="{0D108BD9-81ED-4DB2-BD59-A6C34878D82A}">
                    <a16:rowId xmlns:a16="http://schemas.microsoft.com/office/drawing/2014/main" val="2292120068"/>
                  </a:ext>
                </a:extLst>
              </a:tr>
            </a:tbl>
          </a:graphicData>
        </a:graphic>
      </p:graphicFrame>
    </p:spTree>
    <p:extLst>
      <p:ext uri="{BB962C8B-B14F-4D97-AF65-F5344CB8AC3E}">
        <p14:creationId xmlns:p14="http://schemas.microsoft.com/office/powerpoint/2010/main" val="6314441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E784E53-2851-C244-1511-78BBCE043CE9}"/>
              </a:ext>
            </a:extLst>
          </p:cNvPr>
          <p:cNvSpPr>
            <a:spLocks noGrp="1"/>
          </p:cNvSpPr>
          <p:nvPr>
            <p:ph type="sldNum" sz="quarter" idx="12"/>
          </p:nvPr>
        </p:nvSpPr>
        <p:spPr/>
        <p:txBody>
          <a:bodyPr/>
          <a:lstStyle/>
          <a:p>
            <a:fld id="{3A98EE3D-8CD1-4C3F-BD1C-C98C9596463C}" type="slidenum">
              <a:rPr lang="en-US" smtClean="0"/>
              <a:t>14</a:t>
            </a:fld>
            <a:endParaRPr lang="en-US" dirty="0"/>
          </a:p>
        </p:txBody>
      </p:sp>
      <p:graphicFrame>
        <p:nvGraphicFramePr>
          <p:cNvPr id="4" name="Table 3">
            <a:extLst>
              <a:ext uri="{FF2B5EF4-FFF2-40B4-BE49-F238E27FC236}">
                <a16:creationId xmlns:a16="http://schemas.microsoft.com/office/drawing/2014/main" id="{33955F9F-169F-8284-971B-4BBD2668CBD1}"/>
              </a:ext>
            </a:extLst>
          </p:cNvPr>
          <p:cNvGraphicFramePr>
            <a:graphicFrameLocks noGrp="1"/>
          </p:cNvGraphicFramePr>
          <p:nvPr>
            <p:extLst>
              <p:ext uri="{D42A27DB-BD31-4B8C-83A1-F6EECF244321}">
                <p14:modId xmlns:p14="http://schemas.microsoft.com/office/powerpoint/2010/main" val="1380439964"/>
              </p:ext>
            </p:extLst>
          </p:nvPr>
        </p:nvGraphicFramePr>
        <p:xfrm>
          <a:off x="500514" y="644891"/>
          <a:ext cx="11223060" cy="5733448"/>
        </p:xfrm>
        <a:graphic>
          <a:graphicData uri="http://schemas.openxmlformats.org/drawingml/2006/table">
            <a:tbl>
              <a:tblPr bandRow="1">
                <a:tableStyleId>{5C22544A-7EE6-4342-B048-85BDC9FD1C3A}</a:tableStyleId>
              </a:tblPr>
              <a:tblGrid>
                <a:gridCol w="885524">
                  <a:extLst>
                    <a:ext uri="{9D8B030D-6E8A-4147-A177-3AD203B41FA5}">
                      <a16:colId xmlns:a16="http://schemas.microsoft.com/office/drawing/2014/main" val="410034822"/>
                    </a:ext>
                  </a:extLst>
                </a:gridCol>
                <a:gridCol w="2079057">
                  <a:extLst>
                    <a:ext uri="{9D8B030D-6E8A-4147-A177-3AD203B41FA5}">
                      <a16:colId xmlns:a16="http://schemas.microsoft.com/office/drawing/2014/main" val="832320792"/>
                    </a:ext>
                  </a:extLst>
                </a:gridCol>
                <a:gridCol w="2618071">
                  <a:extLst>
                    <a:ext uri="{9D8B030D-6E8A-4147-A177-3AD203B41FA5}">
                      <a16:colId xmlns:a16="http://schemas.microsoft.com/office/drawing/2014/main" val="496452337"/>
                    </a:ext>
                  </a:extLst>
                </a:gridCol>
                <a:gridCol w="2714325">
                  <a:extLst>
                    <a:ext uri="{9D8B030D-6E8A-4147-A177-3AD203B41FA5}">
                      <a16:colId xmlns:a16="http://schemas.microsoft.com/office/drawing/2014/main" val="2909344393"/>
                    </a:ext>
                  </a:extLst>
                </a:gridCol>
                <a:gridCol w="2926083">
                  <a:extLst>
                    <a:ext uri="{9D8B030D-6E8A-4147-A177-3AD203B41FA5}">
                      <a16:colId xmlns:a16="http://schemas.microsoft.com/office/drawing/2014/main" val="2408578756"/>
                    </a:ext>
                  </a:extLst>
                </a:gridCol>
              </a:tblGrid>
              <a:tr h="1860884">
                <a:tc>
                  <a:txBody>
                    <a:bodyPr/>
                    <a:lstStyle/>
                    <a:p>
                      <a:r>
                        <a:rPr lang="en-US" dirty="0"/>
                        <a:t>8</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Weicheng Sun1, Ping Zhang1,Zilin Wang 1 and </a:t>
                      </a:r>
                      <a:r>
                        <a:rPr lang="en-US" dirty="0" err="1"/>
                        <a:t>Dongxu</a:t>
                      </a:r>
                      <a:r>
                        <a:rPr lang="en-US" dirty="0"/>
                        <a:t> Li</a:t>
                      </a:r>
                    </a:p>
                    <a:p>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Prediction of Cardiovascular Diseases based on Machine Learning</a:t>
                      </a:r>
                    </a:p>
                    <a:p>
                      <a:endParaRPr lang="en-US" dirty="0"/>
                    </a:p>
                  </a:txBody>
                  <a:tcPr/>
                </a:tc>
                <a:tc>
                  <a:txBody>
                    <a:bodyPr/>
                    <a:lstStyle/>
                    <a:p>
                      <a:r>
                        <a:rPr lang="en-US" sz="1800" b="0" i="0" kern="1200" dirty="0">
                          <a:solidFill>
                            <a:schemeClr val="dk1"/>
                          </a:solidFill>
                          <a:effectLst/>
                          <a:latin typeface="+mn-lt"/>
                          <a:ea typeface="+mn-ea"/>
                          <a:cs typeface="+mn-cs"/>
                        </a:rPr>
                        <a:t>ML models may overfit to the training data, capturing noise rather than true underlying patterns</a:t>
                      </a:r>
                      <a:endParaRPr lang="en-US" dirty="0"/>
                    </a:p>
                  </a:txBody>
                  <a:tcPr/>
                </a:tc>
                <a:tc>
                  <a:txBody>
                    <a:bodyPr/>
                    <a:lstStyle/>
                    <a:p>
                      <a:r>
                        <a:rPr lang="en-US" sz="1800" b="0" i="0" kern="1200" dirty="0">
                          <a:solidFill>
                            <a:schemeClr val="dk1"/>
                          </a:solidFill>
                          <a:effectLst/>
                          <a:latin typeface="+mn-lt"/>
                          <a:ea typeface="+mn-ea"/>
                          <a:cs typeface="+mn-cs"/>
                        </a:rPr>
                        <a:t>ML models can be trained to tailor predictions and treatment recommendations to individual patients based on their unique risk factors and characteristics.</a:t>
                      </a:r>
                      <a:endParaRPr lang="en-US" dirty="0"/>
                    </a:p>
                  </a:txBody>
                  <a:tcPr/>
                </a:tc>
                <a:extLst>
                  <a:ext uri="{0D108BD9-81ED-4DB2-BD59-A6C34878D82A}">
                    <a16:rowId xmlns:a16="http://schemas.microsoft.com/office/drawing/2014/main" val="991966985"/>
                  </a:ext>
                </a:extLst>
              </a:tr>
              <a:tr h="1860884">
                <a:tc>
                  <a:txBody>
                    <a:bodyPr/>
                    <a:lstStyle/>
                    <a:p>
                      <a:r>
                        <a:rPr lang="en-US" dirty="0"/>
                        <a:t> 9 </a:t>
                      </a:r>
                    </a:p>
                  </a:txBody>
                  <a:tcPr/>
                </a:tc>
                <a:tc>
                  <a:txBody>
                    <a:bodyPr/>
                    <a:lstStyle/>
                    <a:p>
                      <a:r>
                        <a:rPr lang="en-US" dirty="0"/>
                        <a:t>Varsha Nemade1,Vishal </a:t>
                      </a:r>
                      <a:r>
                        <a:rPr lang="en-US" dirty="0" err="1"/>
                        <a:t>Fegade</a:t>
                      </a: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Machine Learning Techniques for Breast Cancer Prediction </a:t>
                      </a:r>
                    </a:p>
                    <a:p>
                      <a:endParaRPr lang="en-US" dirty="0"/>
                    </a:p>
                  </a:txBody>
                  <a:tcPr/>
                </a:tc>
                <a:tc>
                  <a:txBody>
                    <a:bodyPr/>
                    <a:lstStyle/>
                    <a:p>
                      <a:r>
                        <a:rPr lang="en-US" sz="1800" b="0" i="0" kern="1200" dirty="0">
                          <a:solidFill>
                            <a:schemeClr val="dk1"/>
                          </a:solidFill>
                          <a:effectLst/>
                          <a:latin typeface="+mn-lt"/>
                          <a:ea typeface="+mn-ea"/>
                          <a:cs typeface="+mn-cs"/>
                        </a:rPr>
                        <a:t>Machine learning models trained on specific datasets may not generalize well to other populations which can limit their applicability and effectiveness in real-world clinical settings.</a:t>
                      </a:r>
                      <a:endParaRPr lang="en-US" dirty="0"/>
                    </a:p>
                  </a:txBody>
                  <a:tcPr/>
                </a:tc>
                <a:tc>
                  <a:txBody>
                    <a:bodyPr/>
                    <a:lstStyle/>
                    <a:p>
                      <a:r>
                        <a:rPr lang="en-US" dirty="0"/>
                        <a:t>The future scope of this work is to perform hyper parameter tuning to improve the performance of the model. </a:t>
                      </a:r>
                    </a:p>
                  </a:txBody>
                  <a:tcPr/>
                </a:tc>
                <a:extLst>
                  <a:ext uri="{0D108BD9-81ED-4DB2-BD59-A6C34878D82A}">
                    <a16:rowId xmlns:a16="http://schemas.microsoft.com/office/drawing/2014/main" val="2322547813"/>
                  </a:ext>
                </a:extLst>
              </a:tr>
              <a:tr h="1860884">
                <a:tc>
                  <a:txBody>
                    <a:bodyPr/>
                    <a:lstStyle/>
                    <a:p>
                      <a:r>
                        <a:rPr lang="en-US" dirty="0"/>
                        <a:t>  10 </a:t>
                      </a:r>
                    </a:p>
                  </a:txBody>
                  <a:tcPr/>
                </a:tc>
                <a:tc>
                  <a:txBody>
                    <a:bodyPr/>
                    <a:lstStyle/>
                    <a:p>
                      <a:r>
                        <a:rPr lang="en-US" dirty="0"/>
                        <a:t>Gyanendra Chaubey1, Dhananjay Bisen1, Siddharth Arjaria1, </a:t>
                      </a:r>
                      <a:r>
                        <a:rPr lang="en-US" dirty="0" err="1"/>
                        <a:t>Vibhash</a:t>
                      </a:r>
                      <a:r>
                        <a:rPr lang="en-US" dirty="0"/>
                        <a:t> Yadav1</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Thyroid Disease Prediction Using Machine Learning </a:t>
                      </a:r>
                      <a:r>
                        <a:rPr lang="en-US" dirty="0" err="1"/>
                        <a:t>Approache</a:t>
                      </a:r>
                      <a:endParaRPr lang="en-US" dirty="0"/>
                    </a:p>
                    <a:p>
                      <a:endParaRPr lang="en-US" dirty="0"/>
                    </a:p>
                  </a:txBody>
                  <a:tcPr/>
                </a:tc>
                <a:tc>
                  <a:txBody>
                    <a:bodyPr/>
                    <a:lstStyle/>
                    <a:p>
                      <a:r>
                        <a:rPr lang="en-US" sz="1800" b="0" i="0" kern="1200" dirty="0">
                          <a:solidFill>
                            <a:schemeClr val="dk1"/>
                          </a:solidFill>
                          <a:effectLst/>
                          <a:latin typeface="+mn-lt"/>
                          <a:ea typeface="+mn-ea"/>
                          <a:cs typeface="+mn-cs"/>
                        </a:rPr>
                        <a:t>Data quality and availability</a:t>
                      </a:r>
                    </a:p>
                    <a:p>
                      <a:r>
                        <a:rPr lang="en-US" sz="1800" b="0" i="0" kern="1200" dirty="0">
                          <a:solidFill>
                            <a:schemeClr val="dk1"/>
                          </a:solidFill>
                          <a:effectLst/>
                          <a:latin typeface="+mn-lt"/>
                          <a:ea typeface="+mn-ea"/>
                          <a:cs typeface="+mn-cs"/>
                        </a:rPr>
                        <a:t>Limited scope</a:t>
                      </a:r>
                      <a:endParaRPr lang="en-US" dirty="0"/>
                    </a:p>
                  </a:txBody>
                  <a:tcPr/>
                </a:tc>
                <a:tc>
                  <a:txBody>
                    <a:bodyPr/>
                    <a:lstStyle/>
                    <a:p>
                      <a:r>
                        <a:rPr lang="en-US" sz="1800" b="0" i="0" kern="1200" dirty="0">
                          <a:solidFill>
                            <a:schemeClr val="dk1"/>
                          </a:solidFill>
                          <a:effectLst/>
                          <a:latin typeface="+mn-lt"/>
                          <a:ea typeface="+mn-ea"/>
                          <a:cs typeface="+mn-cs"/>
                        </a:rPr>
                        <a:t>Conducting more rigorous validation and testing of machine learning models for thyroid disease prediction,</a:t>
                      </a:r>
                      <a:endParaRPr lang="en-US" dirty="0"/>
                    </a:p>
                  </a:txBody>
                  <a:tcPr/>
                </a:tc>
                <a:extLst>
                  <a:ext uri="{0D108BD9-81ED-4DB2-BD59-A6C34878D82A}">
                    <a16:rowId xmlns:a16="http://schemas.microsoft.com/office/drawing/2014/main" val="453097514"/>
                  </a:ext>
                </a:extLst>
              </a:tr>
            </a:tbl>
          </a:graphicData>
        </a:graphic>
      </p:graphicFrame>
    </p:spTree>
    <p:extLst>
      <p:ext uri="{BB962C8B-B14F-4D97-AF65-F5344CB8AC3E}">
        <p14:creationId xmlns:p14="http://schemas.microsoft.com/office/powerpoint/2010/main" val="3295740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4014291-59F2-4F89-347A-130E505EE766}"/>
              </a:ext>
            </a:extLst>
          </p:cNvPr>
          <p:cNvSpPr>
            <a:spLocks noGrp="1"/>
          </p:cNvSpPr>
          <p:nvPr>
            <p:ph type="ftr" sz="quarter" idx="11"/>
          </p:nvPr>
        </p:nvSpPr>
        <p:spPr/>
        <p:txBody>
          <a:bodyPr/>
          <a:lstStyle/>
          <a:p>
            <a:r>
              <a:rPr lang="en-US"/>
              <a:t>Sample Footer Text</a:t>
            </a:r>
            <a:endParaRPr lang="en-US" dirty="0"/>
          </a:p>
        </p:txBody>
      </p:sp>
      <p:sp>
        <p:nvSpPr>
          <p:cNvPr id="3" name="Slide Number Placeholder 2">
            <a:extLst>
              <a:ext uri="{FF2B5EF4-FFF2-40B4-BE49-F238E27FC236}">
                <a16:creationId xmlns:a16="http://schemas.microsoft.com/office/drawing/2014/main" id="{FB40F979-FAC3-B0F5-818B-4A611DD74A34}"/>
              </a:ext>
            </a:extLst>
          </p:cNvPr>
          <p:cNvSpPr>
            <a:spLocks noGrp="1"/>
          </p:cNvSpPr>
          <p:nvPr>
            <p:ph type="sldNum" sz="quarter" idx="12"/>
          </p:nvPr>
        </p:nvSpPr>
        <p:spPr/>
        <p:txBody>
          <a:bodyPr/>
          <a:lstStyle/>
          <a:p>
            <a:fld id="{3A98EE3D-8CD1-4C3F-BD1C-C98C9596463C}" type="slidenum">
              <a:rPr lang="en-US" smtClean="0"/>
              <a:t>15</a:t>
            </a:fld>
            <a:endParaRPr lang="en-US" dirty="0"/>
          </a:p>
        </p:txBody>
      </p:sp>
      <p:pic>
        <p:nvPicPr>
          <p:cNvPr id="7" name="Picture 6">
            <a:extLst>
              <a:ext uri="{FF2B5EF4-FFF2-40B4-BE49-F238E27FC236}">
                <a16:creationId xmlns:a16="http://schemas.microsoft.com/office/drawing/2014/main" id="{61890ACB-82A5-9E31-783F-E9B702CB8813}"/>
              </a:ext>
            </a:extLst>
          </p:cNvPr>
          <p:cNvPicPr>
            <a:picLocks noChangeAspect="1"/>
          </p:cNvPicPr>
          <p:nvPr/>
        </p:nvPicPr>
        <p:blipFill rotWithShape="1">
          <a:blip r:embed="rId2"/>
          <a:srcRect l="18079" t="18526" r="20500" b="19579"/>
          <a:stretch/>
        </p:blipFill>
        <p:spPr>
          <a:xfrm>
            <a:off x="1674183" y="1388056"/>
            <a:ext cx="8884117" cy="5035858"/>
          </a:xfrm>
          <a:prstGeom prst="rect">
            <a:avLst/>
          </a:prstGeom>
        </p:spPr>
      </p:pic>
      <p:sp>
        <p:nvSpPr>
          <p:cNvPr id="4" name="TextBox 3">
            <a:extLst>
              <a:ext uri="{FF2B5EF4-FFF2-40B4-BE49-F238E27FC236}">
                <a16:creationId xmlns:a16="http://schemas.microsoft.com/office/drawing/2014/main" id="{E35E1D2C-B8AA-6FB6-63D5-0A79DDA3DEC1}"/>
              </a:ext>
            </a:extLst>
          </p:cNvPr>
          <p:cNvSpPr txBox="1"/>
          <p:nvPr/>
        </p:nvSpPr>
        <p:spPr>
          <a:xfrm>
            <a:off x="4716380" y="707628"/>
            <a:ext cx="5034012"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UML Diagrams</a:t>
            </a:r>
          </a:p>
        </p:txBody>
      </p:sp>
    </p:spTree>
    <p:extLst>
      <p:ext uri="{BB962C8B-B14F-4D97-AF65-F5344CB8AC3E}">
        <p14:creationId xmlns:p14="http://schemas.microsoft.com/office/powerpoint/2010/main" val="42459962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90E499B-FE38-D01B-C8BE-A19774FC9606}"/>
              </a:ext>
            </a:extLst>
          </p:cNvPr>
          <p:cNvSpPr>
            <a:spLocks noGrp="1"/>
          </p:cNvSpPr>
          <p:nvPr>
            <p:ph type="sldNum" sz="quarter" idx="12"/>
          </p:nvPr>
        </p:nvSpPr>
        <p:spPr/>
        <p:txBody>
          <a:bodyPr/>
          <a:lstStyle/>
          <a:p>
            <a:fld id="{3A98EE3D-8CD1-4C3F-BD1C-C98C9596463C}" type="slidenum">
              <a:rPr lang="en-US" smtClean="0"/>
              <a:t>16</a:t>
            </a:fld>
            <a:endParaRPr lang="en-US" dirty="0"/>
          </a:p>
        </p:txBody>
      </p:sp>
      <p:pic>
        <p:nvPicPr>
          <p:cNvPr id="5" name="Picture 4">
            <a:extLst>
              <a:ext uri="{FF2B5EF4-FFF2-40B4-BE49-F238E27FC236}">
                <a16:creationId xmlns:a16="http://schemas.microsoft.com/office/drawing/2014/main" id="{C0C65F96-F2A5-22D5-8E63-7E94ECB55C3B}"/>
              </a:ext>
            </a:extLst>
          </p:cNvPr>
          <p:cNvPicPr>
            <a:picLocks noChangeAspect="1"/>
          </p:cNvPicPr>
          <p:nvPr/>
        </p:nvPicPr>
        <p:blipFill rotWithShape="1">
          <a:blip r:embed="rId2"/>
          <a:srcRect l="14525" t="7860" r="20422" b="12983"/>
          <a:stretch/>
        </p:blipFill>
        <p:spPr>
          <a:xfrm>
            <a:off x="1761423" y="538335"/>
            <a:ext cx="9018872" cy="6173111"/>
          </a:xfrm>
          <a:prstGeom prst="rect">
            <a:avLst/>
          </a:prstGeom>
        </p:spPr>
      </p:pic>
    </p:spTree>
    <p:extLst>
      <p:ext uri="{BB962C8B-B14F-4D97-AF65-F5344CB8AC3E}">
        <p14:creationId xmlns:p14="http://schemas.microsoft.com/office/powerpoint/2010/main" val="8086773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DC00103-26A1-5081-1D3A-809A470B6CAF}"/>
              </a:ext>
            </a:extLst>
          </p:cNvPr>
          <p:cNvSpPr>
            <a:spLocks noGrp="1"/>
          </p:cNvSpPr>
          <p:nvPr>
            <p:ph type="sldNum" sz="quarter" idx="12"/>
          </p:nvPr>
        </p:nvSpPr>
        <p:spPr/>
        <p:txBody>
          <a:bodyPr/>
          <a:lstStyle/>
          <a:p>
            <a:fld id="{3A98EE3D-8CD1-4C3F-BD1C-C98C9596463C}" type="slidenum">
              <a:rPr lang="en-US" smtClean="0"/>
              <a:t>17</a:t>
            </a:fld>
            <a:endParaRPr lang="en-US" dirty="0"/>
          </a:p>
        </p:txBody>
      </p:sp>
      <p:pic>
        <p:nvPicPr>
          <p:cNvPr id="5" name="Picture 4">
            <a:extLst>
              <a:ext uri="{FF2B5EF4-FFF2-40B4-BE49-F238E27FC236}">
                <a16:creationId xmlns:a16="http://schemas.microsoft.com/office/drawing/2014/main" id="{8C65CE81-F646-F827-9EFE-0F6E822FA960}"/>
              </a:ext>
            </a:extLst>
          </p:cNvPr>
          <p:cNvPicPr>
            <a:picLocks noChangeAspect="1"/>
          </p:cNvPicPr>
          <p:nvPr/>
        </p:nvPicPr>
        <p:blipFill rotWithShape="1">
          <a:blip r:embed="rId2"/>
          <a:srcRect l="11685" t="8421" r="29731" b="12984"/>
          <a:stretch/>
        </p:blipFill>
        <p:spPr>
          <a:xfrm>
            <a:off x="847023" y="577515"/>
            <a:ext cx="9615637" cy="6349083"/>
          </a:xfrm>
          <a:prstGeom prst="rect">
            <a:avLst/>
          </a:prstGeom>
        </p:spPr>
      </p:pic>
    </p:spTree>
    <p:extLst>
      <p:ext uri="{BB962C8B-B14F-4D97-AF65-F5344CB8AC3E}">
        <p14:creationId xmlns:p14="http://schemas.microsoft.com/office/powerpoint/2010/main" val="29696553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B6A4C19-BCD3-2D76-2F9D-833376014A04}"/>
              </a:ext>
            </a:extLst>
          </p:cNvPr>
          <p:cNvSpPr>
            <a:spLocks noGrp="1"/>
          </p:cNvSpPr>
          <p:nvPr>
            <p:ph type="sldNum" sz="quarter" idx="12"/>
          </p:nvPr>
        </p:nvSpPr>
        <p:spPr/>
        <p:txBody>
          <a:bodyPr/>
          <a:lstStyle/>
          <a:p>
            <a:fld id="{3A98EE3D-8CD1-4C3F-BD1C-C98C9596463C}" type="slidenum">
              <a:rPr lang="en-US" smtClean="0"/>
              <a:t>18</a:t>
            </a:fld>
            <a:endParaRPr lang="en-US" dirty="0"/>
          </a:p>
        </p:txBody>
      </p:sp>
      <p:pic>
        <p:nvPicPr>
          <p:cNvPr id="5" name="Picture 4">
            <a:extLst>
              <a:ext uri="{FF2B5EF4-FFF2-40B4-BE49-F238E27FC236}">
                <a16:creationId xmlns:a16="http://schemas.microsoft.com/office/drawing/2014/main" id="{3213385F-2032-B9A2-90F7-C3CC082F1E3E}"/>
              </a:ext>
            </a:extLst>
          </p:cNvPr>
          <p:cNvPicPr>
            <a:picLocks noChangeAspect="1"/>
          </p:cNvPicPr>
          <p:nvPr/>
        </p:nvPicPr>
        <p:blipFill rotWithShape="1">
          <a:blip r:embed="rId2"/>
          <a:srcRect l="14842" t="9122" r="45526" b="14246"/>
          <a:stretch/>
        </p:blipFill>
        <p:spPr>
          <a:xfrm>
            <a:off x="1930930" y="625641"/>
            <a:ext cx="9153625" cy="6319378"/>
          </a:xfrm>
          <a:prstGeom prst="rect">
            <a:avLst/>
          </a:prstGeom>
        </p:spPr>
      </p:pic>
    </p:spTree>
    <p:extLst>
      <p:ext uri="{BB962C8B-B14F-4D97-AF65-F5344CB8AC3E}">
        <p14:creationId xmlns:p14="http://schemas.microsoft.com/office/powerpoint/2010/main" val="4059444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13C0BB6-F1E4-3483-93E9-00BF0B673C64}"/>
              </a:ext>
            </a:extLst>
          </p:cNvPr>
          <p:cNvSpPr>
            <a:spLocks noGrp="1"/>
          </p:cNvSpPr>
          <p:nvPr>
            <p:ph type="sldNum" sz="quarter" idx="12"/>
          </p:nvPr>
        </p:nvSpPr>
        <p:spPr/>
        <p:txBody>
          <a:bodyPr/>
          <a:lstStyle/>
          <a:p>
            <a:fld id="{3A98EE3D-8CD1-4C3F-BD1C-C98C9596463C}" type="slidenum">
              <a:rPr lang="en-US" smtClean="0"/>
              <a:t>19</a:t>
            </a:fld>
            <a:endParaRPr lang="en-US" dirty="0"/>
          </a:p>
        </p:txBody>
      </p:sp>
      <p:pic>
        <p:nvPicPr>
          <p:cNvPr id="5" name="Picture 4">
            <a:extLst>
              <a:ext uri="{FF2B5EF4-FFF2-40B4-BE49-F238E27FC236}">
                <a16:creationId xmlns:a16="http://schemas.microsoft.com/office/drawing/2014/main" id="{5EAF7933-1245-E3F0-E8C3-FD88F8298031}"/>
              </a:ext>
            </a:extLst>
          </p:cNvPr>
          <p:cNvPicPr>
            <a:picLocks noChangeAspect="1"/>
          </p:cNvPicPr>
          <p:nvPr/>
        </p:nvPicPr>
        <p:blipFill rotWithShape="1">
          <a:blip r:embed="rId2"/>
          <a:srcRect l="18079" t="11649" r="60052" b="13403"/>
          <a:stretch/>
        </p:blipFill>
        <p:spPr>
          <a:xfrm>
            <a:off x="1992429" y="721895"/>
            <a:ext cx="6679933" cy="5881036"/>
          </a:xfrm>
          <a:prstGeom prst="rect">
            <a:avLst/>
          </a:prstGeom>
        </p:spPr>
      </p:pic>
    </p:spTree>
    <p:extLst>
      <p:ext uri="{BB962C8B-B14F-4D97-AF65-F5344CB8AC3E}">
        <p14:creationId xmlns:p14="http://schemas.microsoft.com/office/powerpoint/2010/main" val="1865159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7EEF1-F1BC-E021-F251-7D062BAAA542}"/>
              </a:ext>
            </a:extLst>
          </p:cNvPr>
          <p:cNvSpPr>
            <a:spLocks noGrp="1"/>
          </p:cNvSpPr>
          <p:nvPr>
            <p:ph type="ctrTitle"/>
          </p:nvPr>
        </p:nvSpPr>
        <p:spPr>
          <a:xfrm>
            <a:off x="335902" y="811763"/>
            <a:ext cx="10993549" cy="944071"/>
          </a:xfrm>
        </p:spPr>
        <p:txBody>
          <a:bodyPr/>
          <a:lstStyle/>
          <a:p>
            <a:r>
              <a:rPr lang="en-IN" b="1" dirty="0">
                <a:solidFill>
                  <a:srgbClr val="00B0F0"/>
                </a:solidFill>
                <a:latin typeface="Times New Roman" panose="02020603050405020304" pitchFamily="18" charset="0"/>
                <a:cs typeface="Times New Roman" panose="02020603050405020304" pitchFamily="18" charset="0"/>
              </a:rPr>
              <a:t>TEAM</a:t>
            </a:r>
            <a:r>
              <a:rPr lang="en-IN" dirty="0">
                <a:solidFill>
                  <a:schemeClr val="tx1"/>
                </a:solidFill>
                <a:latin typeface="Times New Roman" panose="02020603050405020304" pitchFamily="18" charset="0"/>
                <a:cs typeface="Times New Roman" panose="02020603050405020304" pitchFamily="18" charset="0"/>
              </a:rPr>
              <a:t>-</a:t>
            </a:r>
          </a:p>
        </p:txBody>
      </p:sp>
      <p:sp>
        <p:nvSpPr>
          <p:cNvPr id="3" name="Subtitle 2">
            <a:extLst>
              <a:ext uri="{FF2B5EF4-FFF2-40B4-BE49-F238E27FC236}">
                <a16:creationId xmlns:a16="http://schemas.microsoft.com/office/drawing/2014/main" id="{2C94741A-9DCE-37ED-39F6-2CBF9AFA4C0F}"/>
              </a:ext>
            </a:extLst>
          </p:cNvPr>
          <p:cNvSpPr>
            <a:spLocks noGrp="1"/>
          </p:cNvSpPr>
          <p:nvPr>
            <p:ph type="subTitle" idx="1"/>
          </p:nvPr>
        </p:nvSpPr>
        <p:spPr>
          <a:xfrm>
            <a:off x="335902" y="1884784"/>
            <a:ext cx="11238838" cy="3247053"/>
          </a:xfrm>
        </p:spPr>
        <p:txBody>
          <a:bodyPr>
            <a:normAutofit/>
          </a:bodyPr>
          <a:lstStyle/>
          <a:p>
            <a:r>
              <a:rPr lang="en-IN" dirty="0" err="1">
                <a:solidFill>
                  <a:schemeClr val="tx1"/>
                </a:solidFill>
                <a:latin typeface="Times New Roman" panose="02020603050405020304" pitchFamily="18" charset="0"/>
                <a:cs typeface="Times New Roman" panose="02020603050405020304" pitchFamily="18" charset="0"/>
              </a:rPr>
              <a:t>Basani</a:t>
            </a:r>
            <a:r>
              <a:rPr lang="en-IN" dirty="0">
                <a:solidFill>
                  <a:schemeClr val="tx1"/>
                </a:solidFill>
                <a:latin typeface="Times New Roman" panose="02020603050405020304" pitchFamily="18" charset="0"/>
                <a:cs typeface="Times New Roman" panose="02020603050405020304" pitchFamily="18" charset="0"/>
              </a:rPr>
              <a:t> </a:t>
            </a:r>
            <a:r>
              <a:rPr lang="en-IN" dirty="0" err="1">
                <a:solidFill>
                  <a:schemeClr val="tx1"/>
                </a:solidFill>
                <a:latin typeface="Times New Roman" panose="02020603050405020304" pitchFamily="18" charset="0"/>
                <a:cs typeface="Times New Roman" panose="02020603050405020304" pitchFamily="18" charset="0"/>
              </a:rPr>
              <a:t>Shashanka</a:t>
            </a:r>
            <a:r>
              <a:rPr lang="en-IN" dirty="0">
                <a:solidFill>
                  <a:schemeClr val="tx1"/>
                </a:solidFill>
                <a:latin typeface="Times New Roman" panose="02020603050405020304" pitchFamily="18" charset="0"/>
                <a:cs typeface="Times New Roman" panose="02020603050405020304" pitchFamily="18" charset="0"/>
              </a:rPr>
              <a:t>(2103A52005)</a:t>
            </a:r>
          </a:p>
          <a:p>
            <a:r>
              <a:rPr lang="en-IN" dirty="0">
                <a:solidFill>
                  <a:schemeClr val="tx1"/>
                </a:solidFill>
                <a:latin typeface="Times New Roman" panose="02020603050405020304" pitchFamily="18" charset="0"/>
                <a:cs typeface="Times New Roman" panose="02020603050405020304" pitchFamily="18" charset="0"/>
              </a:rPr>
              <a:t>Polsani Chaithra Sri(2103A52027)</a:t>
            </a:r>
          </a:p>
          <a:p>
            <a:r>
              <a:rPr lang="en-IN" dirty="0" err="1">
                <a:solidFill>
                  <a:schemeClr val="tx1"/>
                </a:solidFill>
                <a:latin typeface="Times New Roman" panose="02020603050405020304" pitchFamily="18" charset="0"/>
                <a:cs typeface="Times New Roman" panose="02020603050405020304" pitchFamily="18" charset="0"/>
              </a:rPr>
              <a:t>Chidurala</a:t>
            </a:r>
            <a:r>
              <a:rPr lang="en-IN" dirty="0">
                <a:solidFill>
                  <a:schemeClr val="tx1"/>
                </a:solidFill>
                <a:latin typeface="Times New Roman" panose="02020603050405020304" pitchFamily="18" charset="0"/>
                <a:cs typeface="Times New Roman" panose="02020603050405020304" pitchFamily="18" charset="0"/>
              </a:rPr>
              <a:t> Ashwini(2103A52028)</a:t>
            </a:r>
          </a:p>
          <a:p>
            <a:r>
              <a:rPr lang="en-IN" dirty="0">
                <a:solidFill>
                  <a:schemeClr val="tx1"/>
                </a:solidFill>
                <a:latin typeface="Times New Roman" panose="02020603050405020304" pitchFamily="18" charset="0"/>
                <a:cs typeface="Times New Roman" panose="02020603050405020304" pitchFamily="18" charset="0"/>
              </a:rPr>
              <a:t>Katha </a:t>
            </a:r>
            <a:r>
              <a:rPr lang="en-IN" dirty="0" err="1">
                <a:solidFill>
                  <a:schemeClr val="tx1"/>
                </a:solidFill>
                <a:latin typeface="Times New Roman" panose="02020603050405020304" pitchFamily="18" charset="0"/>
                <a:cs typeface="Times New Roman" panose="02020603050405020304" pitchFamily="18" charset="0"/>
              </a:rPr>
              <a:t>Sravani</a:t>
            </a:r>
            <a:r>
              <a:rPr lang="en-IN" dirty="0">
                <a:solidFill>
                  <a:schemeClr val="tx1"/>
                </a:solidFill>
                <a:latin typeface="Times New Roman" panose="02020603050405020304" pitchFamily="18" charset="0"/>
                <a:cs typeface="Times New Roman" panose="02020603050405020304" pitchFamily="18" charset="0"/>
              </a:rPr>
              <a:t>(2103A52085)</a:t>
            </a:r>
          </a:p>
          <a:p>
            <a:r>
              <a:rPr lang="en-IN" dirty="0" err="1">
                <a:solidFill>
                  <a:schemeClr val="tx1"/>
                </a:solidFill>
                <a:latin typeface="Times New Roman" panose="02020603050405020304" pitchFamily="18" charset="0"/>
                <a:cs typeface="Times New Roman" panose="02020603050405020304" pitchFamily="18" charset="0"/>
              </a:rPr>
              <a:t>Munja</a:t>
            </a:r>
            <a:r>
              <a:rPr lang="en-IN" dirty="0">
                <a:solidFill>
                  <a:schemeClr val="tx1"/>
                </a:solidFill>
                <a:latin typeface="Times New Roman" panose="02020603050405020304" pitchFamily="18" charset="0"/>
                <a:cs typeface="Times New Roman" panose="02020603050405020304" pitchFamily="18" charset="0"/>
              </a:rPr>
              <a:t>  Sriharsha(2103A52098</a:t>
            </a:r>
            <a:r>
              <a:rPr lang="en-IN" b="1" dirty="0">
                <a:solidFill>
                  <a:schemeClr val="tx1"/>
                </a:solidFill>
                <a:latin typeface="Times New Roman" panose="02020603050405020304" pitchFamily="18" charset="0"/>
                <a:cs typeface="Times New Roman" panose="02020603050405020304" pitchFamily="18" charset="0"/>
              </a:rPr>
              <a:t>)                                                                              Under the guidance of</a:t>
            </a:r>
          </a:p>
          <a:p>
            <a:r>
              <a:rPr lang="en-IN" dirty="0">
                <a:solidFill>
                  <a:schemeClr val="tx1"/>
                </a:solidFill>
                <a:latin typeface="Times New Roman" panose="02020603050405020304" pitchFamily="18" charset="0"/>
                <a:cs typeface="Times New Roman" panose="02020603050405020304" pitchFamily="18" charset="0"/>
              </a:rPr>
              <a:t>                                                                                                                          Dr Pramod Kumar Poladi</a:t>
            </a:r>
          </a:p>
          <a:p>
            <a:r>
              <a:rPr lang="en-IN" dirty="0">
                <a:solidFill>
                  <a:schemeClr val="tx1"/>
                </a:solidFill>
                <a:latin typeface="Times New Roman" panose="02020603050405020304" pitchFamily="18" charset="0"/>
                <a:cs typeface="Times New Roman" panose="02020603050405020304" pitchFamily="18" charset="0"/>
              </a:rPr>
              <a:t>                                                                                                                </a:t>
            </a:r>
            <a:r>
              <a:rPr lang="en-IN" b="0" i="0" dirty="0">
                <a:solidFill>
                  <a:schemeClr val="tx1"/>
                </a:solidFill>
                <a:effectLst/>
                <a:latin typeface="Times New Roman" panose="02020603050405020304" pitchFamily="18" charset="0"/>
                <a:cs typeface="Times New Roman" panose="02020603050405020304" pitchFamily="18" charset="0"/>
              </a:rPr>
              <a:t>Computer Science and Artificial Intelligence</a:t>
            </a:r>
            <a:endParaRPr lang="en-IN" dirty="0">
              <a:solidFill>
                <a:schemeClr val="tx1"/>
              </a:solidFill>
              <a:latin typeface="Times New Roman" panose="02020603050405020304" pitchFamily="18" charset="0"/>
              <a:cs typeface="Times New Roman" panose="02020603050405020304" pitchFamily="18" charset="0"/>
            </a:endParaRPr>
          </a:p>
          <a:p>
            <a:endParaRPr lang="en-IN" dirty="0"/>
          </a:p>
        </p:txBody>
      </p:sp>
      <p:pic>
        <p:nvPicPr>
          <p:cNvPr id="6" name="Graphic 5" descr="Users with solid fill">
            <a:extLst>
              <a:ext uri="{FF2B5EF4-FFF2-40B4-BE49-F238E27FC236}">
                <a16:creationId xmlns:a16="http://schemas.microsoft.com/office/drawing/2014/main" id="{90BBDA79-AF0D-6D1C-E37E-B70C864ACAA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674313" y="970384"/>
            <a:ext cx="914400" cy="914400"/>
          </a:xfrm>
          <a:prstGeom prst="rect">
            <a:avLst/>
          </a:prstGeom>
        </p:spPr>
      </p:pic>
    </p:spTree>
    <p:extLst>
      <p:ext uri="{BB962C8B-B14F-4D97-AF65-F5344CB8AC3E}">
        <p14:creationId xmlns:p14="http://schemas.microsoft.com/office/powerpoint/2010/main" val="1641001732"/>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AED7B71-F02C-18A7-7290-A546A46D6266}"/>
              </a:ext>
            </a:extLst>
          </p:cNvPr>
          <p:cNvSpPr>
            <a:spLocks noGrp="1"/>
          </p:cNvSpPr>
          <p:nvPr>
            <p:ph type="sldNum" sz="quarter" idx="12"/>
          </p:nvPr>
        </p:nvSpPr>
        <p:spPr/>
        <p:txBody>
          <a:bodyPr/>
          <a:lstStyle/>
          <a:p>
            <a:fld id="{3A98EE3D-8CD1-4C3F-BD1C-C98C9596463C}" type="slidenum">
              <a:rPr lang="en-US" smtClean="0"/>
              <a:t>20</a:t>
            </a:fld>
            <a:endParaRPr lang="en-US" dirty="0"/>
          </a:p>
        </p:txBody>
      </p:sp>
      <p:pic>
        <p:nvPicPr>
          <p:cNvPr id="5" name="Picture 4">
            <a:extLst>
              <a:ext uri="{FF2B5EF4-FFF2-40B4-BE49-F238E27FC236}">
                <a16:creationId xmlns:a16="http://schemas.microsoft.com/office/drawing/2014/main" id="{83E6BCF1-8859-DD43-EB00-63BFC8AA9A4A}"/>
              </a:ext>
            </a:extLst>
          </p:cNvPr>
          <p:cNvPicPr>
            <a:picLocks noChangeAspect="1"/>
          </p:cNvPicPr>
          <p:nvPr/>
        </p:nvPicPr>
        <p:blipFill rotWithShape="1">
          <a:blip r:embed="rId2"/>
          <a:srcRect l="16895" t="10948" r="25473" b="14667"/>
          <a:stretch/>
        </p:blipFill>
        <p:spPr>
          <a:xfrm>
            <a:off x="1145044" y="750771"/>
            <a:ext cx="9048110" cy="6017108"/>
          </a:xfrm>
          <a:prstGeom prst="rect">
            <a:avLst/>
          </a:prstGeom>
        </p:spPr>
      </p:pic>
    </p:spTree>
    <p:extLst>
      <p:ext uri="{BB962C8B-B14F-4D97-AF65-F5344CB8AC3E}">
        <p14:creationId xmlns:p14="http://schemas.microsoft.com/office/powerpoint/2010/main" val="25391495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7C57B19-A323-EC57-0767-5171F9359088}"/>
              </a:ext>
            </a:extLst>
          </p:cNvPr>
          <p:cNvSpPr>
            <a:spLocks noGrp="1"/>
          </p:cNvSpPr>
          <p:nvPr>
            <p:ph type="sldNum" sz="quarter" idx="12"/>
          </p:nvPr>
        </p:nvSpPr>
        <p:spPr/>
        <p:txBody>
          <a:bodyPr/>
          <a:lstStyle/>
          <a:p>
            <a:fld id="{3A98EE3D-8CD1-4C3F-BD1C-C98C9596463C}" type="slidenum">
              <a:rPr lang="en-US" smtClean="0"/>
              <a:t>21</a:t>
            </a:fld>
            <a:endParaRPr lang="en-US" dirty="0"/>
          </a:p>
        </p:txBody>
      </p:sp>
      <p:pic>
        <p:nvPicPr>
          <p:cNvPr id="5" name="Picture 4">
            <a:extLst>
              <a:ext uri="{FF2B5EF4-FFF2-40B4-BE49-F238E27FC236}">
                <a16:creationId xmlns:a16="http://schemas.microsoft.com/office/drawing/2014/main" id="{C1A64265-6ABB-D882-CEB8-C3237C5FC2ED}"/>
              </a:ext>
            </a:extLst>
          </p:cNvPr>
          <p:cNvPicPr>
            <a:picLocks noChangeAspect="1"/>
          </p:cNvPicPr>
          <p:nvPr/>
        </p:nvPicPr>
        <p:blipFill rotWithShape="1">
          <a:blip r:embed="rId2"/>
          <a:srcRect l="17131" t="17123" r="50580" b="12983"/>
          <a:stretch/>
        </p:blipFill>
        <p:spPr>
          <a:xfrm>
            <a:off x="2560321" y="671283"/>
            <a:ext cx="6323798" cy="5752632"/>
          </a:xfrm>
          <a:prstGeom prst="rect">
            <a:avLst/>
          </a:prstGeom>
        </p:spPr>
      </p:pic>
    </p:spTree>
    <p:extLst>
      <p:ext uri="{BB962C8B-B14F-4D97-AF65-F5344CB8AC3E}">
        <p14:creationId xmlns:p14="http://schemas.microsoft.com/office/powerpoint/2010/main" val="7119543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0E14DF2-A1FD-C344-3F99-D9E848F2D733}"/>
              </a:ext>
            </a:extLst>
          </p:cNvPr>
          <p:cNvSpPr>
            <a:spLocks noGrp="1"/>
          </p:cNvSpPr>
          <p:nvPr>
            <p:ph type="sldNum" sz="quarter" idx="12"/>
          </p:nvPr>
        </p:nvSpPr>
        <p:spPr/>
        <p:txBody>
          <a:bodyPr/>
          <a:lstStyle/>
          <a:p>
            <a:fld id="{3A98EE3D-8CD1-4C3F-BD1C-C98C9596463C}" type="slidenum">
              <a:rPr lang="en-US" smtClean="0"/>
              <a:t>22</a:t>
            </a:fld>
            <a:endParaRPr lang="en-US" dirty="0"/>
          </a:p>
        </p:txBody>
      </p:sp>
      <p:pic>
        <p:nvPicPr>
          <p:cNvPr id="5" name="Picture 4">
            <a:extLst>
              <a:ext uri="{FF2B5EF4-FFF2-40B4-BE49-F238E27FC236}">
                <a16:creationId xmlns:a16="http://schemas.microsoft.com/office/drawing/2014/main" id="{3DE76933-ED34-7263-590A-69719DA4F0A5}"/>
              </a:ext>
            </a:extLst>
          </p:cNvPr>
          <p:cNvPicPr>
            <a:picLocks noChangeAspect="1"/>
          </p:cNvPicPr>
          <p:nvPr/>
        </p:nvPicPr>
        <p:blipFill rotWithShape="1">
          <a:blip r:embed="rId2"/>
          <a:srcRect t="22737" r="684" b="13122"/>
          <a:stretch/>
        </p:blipFill>
        <p:spPr>
          <a:xfrm>
            <a:off x="124296" y="1604897"/>
            <a:ext cx="11943407" cy="4196614"/>
          </a:xfrm>
          <a:prstGeom prst="rect">
            <a:avLst/>
          </a:prstGeom>
        </p:spPr>
      </p:pic>
      <p:sp>
        <p:nvSpPr>
          <p:cNvPr id="6" name="TextBox 5">
            <a:extLst>
              <a:ext uri="{FF2B5EF4-FFF2-40B4-BE49-F238E27FC236}">
                <a16:creationId xmlns:a16="http://schemas.microsoft.com/office/drawing/2014/main" id="{51A8F9EA-B685-9775-445E-1A43323EC48E}"/>
              </a:ext>
            </a:extLst>
          </p:cNvPr>
          <p:cNvSpPr txBox="1"/>
          <p:nvPr/>
        </p:nvSpPr>
        <p:spPr>
          <a:xfrm>
            <a:off x="4947385" y="6100748"/>
            <a:ext cx="2598821" cy="646331"/>
          </a:xfrm>
          <a:prstGeom prst="rect">
            <a:avLst/>
          </a:prstGeom>
          <a:noFill/>
        </p:spPr>
        <p:txBody>
          <a:bodyPr wrap="square" rtlCol="0">
            <a:spAutoFit/>
          </a:bodyPr>
          <a:lstStyle/>
          <a:p>
            <a:r>
              <a:rPr lang="en-US" dirty="0"/>
              <a:t>T</a:t>
            </a:r>
            <a:r>
              <a:rPr lang="en-US" dirty="0">
                <a:latin typeface="Times New Roman" panose="02020603050405020304" pitchFamily="18" charset="0"/>
                <a:cs typeface="Times New Roman" panose="02020603050405020304" pitchFamily="18" charset="0"/>
              </a:rPr>
              <a:t>RAINING DATASET</a:t>
            </a:r>
            <a:endParaRPr lang="en-US" dirty="0"/>
          </a:p>
          <a:p>
            <a:endParaRPr lang="en-US" dirty="0"/>
          </a:p>
        </p:txBody>
      </p:sp>
      <p:sp>
        <p:nvSpPr>
          <p:cNvPr id="7" name="TextBox 6">
            <a:extLst>
              <a:ext uri="{FF2B5EF4-FFF2-40B4-BE49-F238E27FC236}">
                <a16:creationId xmlns:a16="http://schemas.microsoft.com/office/drawing/2014/main" id="{6C2F4468-1B22-EEAC-2559-C35BAFB8F2A6}"/>
              </a:ext>
            </a:extLst>
          </p:cNvPr>
          <p:cNvSpPr txBox="1"/>
          <p:nvPr/>
        </p:nvSpPr>
        <p:spPr>
          <a:xfrm>
            <a:off x="5043637" y="659330"/>
            <a:ext cx="2329314" cy="646331"/>
          </a:xfrm>
          <a:prstGeom prst="rect">
            <a:avLst/>
          </a:prstGeom>
          <a:noFill/>
        </p:spPr>
        <p:txBody>
          <a:bodyPr wrap="square" rtlCol="0">
            <a:spAutoFit/>
          </a:bodyPr>
          <a:lstStyle/>
          <a:p>
            <a:r>
              <a:rPr lang="en-US" sz="3600" dirty="0"/>
              <a:t>DATASET</a:t>
            </a:r>
          </a:p>
        </p:txBody>
      </p:sp>
    </p:spTree>
    <p:extLst>
      <p:ext uri="{BB962C8B-B14F-4D97-AF65-F5344CB8AC3E}">
        <p14:creationId xmlns:p14="http://schemas.microsoft.com/office/powerpoint/2010/main" val="24551277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DFA20FA-74BF-5099-8BA2-4D66EE55136B}"/>
              </a:ext>
            </a:extLst>
          </p:cNvPr>
          <p:cNvSpPr>
            <a:spLocks noGrp="1"/>
          </p:cNvSpPr>
          <p:nvPr>
            <p:ph type="sldNum" sz="quarter" idx="12"/>
          </p:nvPr>
        </p:nvSpPr>
        <p:spPr/>
        <p:txBody>
          <a:bodyPr/>
          <a:lstStyle/>
          <a:p>
            <a:fld id="{3A98EE3D-8CD1-4C3F-BD1C-C98C9596463C}" type="slidenum">
              <a:rPr lang="en-US" smtClean="0"/>
              <a:t>23</a:t>
            </a:fld>
            <a:endParaRPr lang="en-US" dirty="0"/>
          </a:p>
        </p:txBody>
      </p:sp>
      <p:pic>
        <p:nvPicPr>
          <p:cNvPr id="5" name="Picture 4">
            <a:extLst>
              <a:ext uri="{FF2B5EF4-FFF2-40B4-BE49-F238E27FC236}">
                <a16:creationId xmlns:a16="http://schemas.microsoft.com/office/drawing/2014/main" id="{EA84EC1C-6390-330B-0E27-A5580803C17C}"/>
              </a:ext>
            </a:extLst>
          </p:cNvPr>
          <p:cNvPicPr>
            <a:picLocks noChangeAspect="1"/>
          </p:cNvPicPr>
          <p:nvPr/>
        </p:nvPicPr>
        <p:blipFill rotWithShape="1">
          <a:blip r:embed="rId2"/>
          <a:srcRect t="23719" r="921" b="12281"/>
          <a:stretch/>
        </p:blipFill>
        <p:spPr>
          <a:xfrm>
            <a:off x="215090" y="1066315"/>
            <a:ext cx="11761819" cy="4725370"/>
          </a:xfrm>
          <a:prstGeom prst="rect">
            <a:avLst/>
          </a:prstGeom>
        </p:spPr>
      </p:pic>
      <p:sp>
        <p:nvSpPr>
          <p:cNvPr id="7" name="TextBox 6">
            <a:extLst>
              <a:ext uri="{FF2B5EF4-FFF2-40B4-BE49-F238E27FC236}">
                <a16:creationId xmlns:a16="http://schemas.microsoft.com/office/drawing/2014/main" id="{20D1A989-B34F-56B3-AE27-2D125E1F17A7}"/>
              </a:ext>
            </a:extLst>
          </p:cNvPr>
          <p:cNvSpPr txBox="1"/>
          <p:nvPr/>
        </p:nvSpPr>
        <p:spPr>
          <a:xfrm>
            <a:off x="5149516" y="5852982"/>
            <a:ext cx="2646947" cy="369332"/>
          </a:xfrm>
          <a:prstGeom prst="rect">
            <a:avLst/>
          </a:prstGeom>
          <a:noFill/>
        </p:spPr>
        <p:txBody>
          <a:bodyPr wrap="square" rtlCol="0">
            <a:spAutoFit/>
          </a:bodyPr>
          <a:lstStyle/>
          <a:p>
            <a:r>
              <a:rPr lang="en-US" dirty="0"/>
              <a:t>T</a:t>
            </a:r>
            <a:r>
              <a:rPr lang="en-US" dirty="0">
                <a:latin typeface="Times New Roman" panose="02020603050405020304" pitchFamily="18" charset="0"/>
                <a:cs typeface="Times New Roman" panose="02020603050405020304" pitchFamily="18" charset="0"/>
              </a:rPr>
              <a:t>ESTING DATASET</a:t>
            </a:r>
            <a:endParaRPr lang="en-US" dirty="0"/>
          </a:p>
        </p:txBody>
      </p:sp>
    </p:spTree>
    <p:extLst>
      <p:ext uri="{BB962C8B-B14F-4D97-AF65-F5344CB8AC3E}">
        <p14:creationId xmlns:p14="http://schemas.microsoft.com/office/powerpoint/2010/main" val="5871913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3B7CC-03A9-52A8-1619-70753B37250C}"/>
              </a:ext>
            </a:extLst>
          </p:cNvPr>
          <p:cNvSpPr>
            <a:spLocks noGrp="1"/>
          </p:cNvSpPr>
          <p:nvPr>
            <p:ph type="title"/>
          </p:nvPr>
        </p:nvSpPr>
        <p:spPr/>
        <p:txBody>
          <a:bodyPr/>
          <a:lstStyle/>
          <a:p>
            <a:r>
              <a:rPr lang="en-US" dirty="0"/>
              <a:t>DATASET DESCRIPTION</a:t>
            </a:r>
          </a:p>
        </p:txBody>
      </p:sp>
      <p:sp>
        <p:nvSpPr>
          <p:cNvPr id="5" name="Slide Number Placeholder 4">
            <a:extLst>
              <a:ext uri="{FF2B5EF4-FFF2-40B4-BE49-F238E27FC236}">
                <a16:creationId xmlns:a16="http://schemas.microsoft.com/office/drawing/2014/main" id="{C309CFF8-985D-8C2A-2A38-E8D0BBD4F04E}"/>
              </a:ext>
            </a:extLst>
          </p:cNvPr>
          <p:cNvSpPr>
            <a:spLocks noGrp="1"/>
          </p:cNvSpPr>
          <p:nvPr>
            <p:ph type="sldNum" sz="quarter" idx="12"/>
          </p:nvPr>
        </p:nvSpPr>
        <p:spPr/>
        <p:txBody>
          <a:bodyPr/>
          <a:lstStyle/>
          <a:p>
            <a:fld id="{3A98EE3D-8CD1-4C3F-BD1C-C98C9596463C}" type="slidenum">
              <a:rPr lang="en-US" smtClean="0"/>
              <a:t>24</a:t>
            </a:fld>
            <a:endParaRPr lang="en-US" dirty="0"/>
          </a:p>
        </p:txBody>
      </p:sp>
      <p:sp>
        <p:nvSpPr>
          <p:cNvPr id="7" name="TextBox 6">
            <a:extLst>
              <a:ext uri="{FF2B5EF4-FFF2-40B4-BE49-F238E27FC236}">
                <a16:creationId xmlns:a16="http://schemas.microsoft.com/office/drawing/2014/main" id="{F57EA67F-80E5-5607-8187-C2D0E825F8A5}"/>
              </a:ext>
            </a:extLst>
          </p:cNvPr>
          <p:cNvSpPr txBox="1"/>
          <p:nvPr/>
        </p:nvSpPr>
        <p:spPr>
          <a:xfrm>
            <a:off x="664143" y="2062962"/>
            <a:ext cx="10019899" cy="1200329"/>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The dataset we have considered consists of 132 symptoms, the combination or permutations of which leads to 41 diseases. Based on the 4920 records of patients, we aim to develop a prediction model that takes in the symptoms from the user and predicts the disease he is more likely to have. </a:t>
            </a:r>
          </a:p>
          <a:p>
            <a:r>
              <a:rPr lang="en-US" dirty="0">
                <a:latin typeface="Times New Roman" panose="02020603050405020304" pitchFamily="18" charset="0"/>
                <a:cs typeface="Times New Roman" panose="02020603050405020304" pitchFamily="18" charset="0"/>
              </a:rPr>
              <a:t>If symptom is present indicated by 1 if not present indicated by 0.</a:t>
            </a:r>
          </a:p>
        </p:txBody>
      </p:sp>
      <p:sp>
        <p:nvSpPr>
          <p:cNvPr id="9" name="TextBox 8">
            <a:extLst>
              <a:ext uri="{FF2B5EF4-FFF2-40B4-BE49-F238E27FC236}">
                <a16:creationId xmlns:a16="http://schemas.microsoft.com/office/drawing/2014/main" id="{125A0D90-9F75-9B4A-7893-B7E75D58AD85}"/>
              </a:ext>
            </a:extLst>
          </p:cNvPr>
          <p:cNvSpPr txBox="1"/>
          <p:nvPr/>
        </p:nvSpPr>
        <p:spPr>
          <a:xfrm>
            <a:off x="664143" y="3182571"/>
            <a:ext cx="10202779" cy="3139321"/>
          </a:xfrm>
          <a:prstGeom prst="rect">
            <a:avLst/>
          </a:prstGeom>
          <a:noFill/>
        </p:spPr>
        <p:txBody>
          <a:bodyPr wrap="square">
            <a:spAutoFit/>
          </a:bodyPr>
          <a:lstStyle/>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Some of the symptoms are:</a:t>
            </a:r>
          </a:p>
          <a:p>
            <a:r>
              <a:rPr lang="en-US" dirty="0">
                <a:latin typeface="Times New Roman" panose="02020603050405020304" pitchFamily="18" charset="0"/>
                <a:cs typeface="Times New Roman" panose="02020603050405020304" pitchFamily="18" charset="0"/>
              </a:rPr>
              <a:t>Back pain , Constipation scurrying , Bloody stool , depression, Abdominal pain ,Passage of gases ,Irritation in anus ,diarrhea, Weakness in limbs, Mild fever, Fast heart rate , Neck pain,  dizziness, Yellow urine, Internal itching, Toxic look, Yellowing of eyes ,palpitations, cramps, bruising ,Acute liver failure ,obesity ,Fluid overload ,Painful walking.</a:t>
            </a:r>
          </a:p>
          <a:p>
            <a:r>
              <a:rPr lang="en-US" b="1" dirty="0">
                <a:latin typeface="Times New Roman" panose="02020603050405020304" pitchFamily="18" charset="0"/>
                <a:cs typeface="Times New Roman" panose="02020603050405020304" pitchFamily="18" charset="0"/>
              </a:rPr>
              <a:t>Some of the diseases are: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Fungal Infection, Malaria ,Varicose veins , Allergy , Chickenpox , Hypothyroidism , Gerd Dengue , Vertigo, Chronic cholestasis,  Peptic ulcer disease,  acne Drug reaction , Hepatitis A , Urinary tract infection,  Piles, Hepatitis B,  Psoriasis,  AIDS,  Hepatitis C , Impetigo Diabetes , Hepatitis D , Hyperthyroidism , Gastroenteritis , Hepatitis E , Hypoglycemia.</a:t>
            </a:r>
          </a:p>
        </p:txBody>
      </p:sp>
    </p:spTree>
    <p:extLst>
      <p:ext uri="{BB962C8B-B14F-4D97-AF65-F5344CB8AC3E}">
        <p14:creationId xmlns:p14="http://schemas.microsoft.com/office/powerpoint/2010/main" val="42536514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A0F9019-E97E-192A-BA03-2DB0407D275E}"/>
              </a:ext>
            </a:extLst>
          </p:cNvPr>
          <p:cNvSpPr>
            <a:spLocks noGrp="1"/>
          </p:cNvSpPr>
          <p:nvPr>
            <p:ph type="sldNum" sz="quarter" idx="12"/>
          </p:nvPr>
        </p:nvSpPr>
        <p:spPr/>
        <p:txBody>
          <a:bodyPr/>
          <a:lstStyle/>
          <a:p>
            <a:fld id="{3A98EE3D-8CD1-4C3F-BD1C-C98C9596463C}" type="slidenum">
              <a:rPr lang="en-US" smtClean="0"/>
              <a:t>25</a:t>
            </a:fld>
            <a:endParaRPr lang="en-US" dirty="0"/>
          </a:p>
        </p:txBody>
      </p:sp>
      <p:pic>
        <p:nvPicPr>
          <p:cNvPr id="7" name="Picture 6">
            <a:extLst>
              <a:ext uri="{FF2B5EF4-FFF2-40B4-BE49-F238E27FC236}">
                <a16:creationId xmlns:a16="http://schemas.microsoft.com/office/drawing/2014/main" id="{198B1FA9-7662-487E-C682-4E6171C7C5B7}"/>
              </a:ext>
            </a:extLst>
          </p:cNvPr>
          <p:cNvPicPr>
            <a:picLocks noChangeAspect="1"/>
          </p:cNvPicPr>
          <p:nvPr/>
        </p:nvPicPr>
        <p:blipFill rotWithShape="1">
          <a:blip r:embed="rId2"/>
          <a:srcRect l="49342" t="16280" r="23737" b="11720"/>
          <a:stretch/>
        </p:blipFill>
        <p:spPr>
          <a:xfrm>
            <a:off x="1568919" y="640520"/>
            <a:ext cx="3955982" cy="6113789"/>
          </a:xfrm>
          <a:prstGeom prst="rect">
            <a:avLst/>
          </a:prstGeom>
        </p:spPr>
      </p:pic>
      <p:pic>
        <p:nvPicPr>
          <p:cNvPr id="9" name="Picture 8">
            <a:extLst>
              <a:ext uri="{FF2B5EF4-FFF2-40B4-BE49-F238E27FC236}">
                <a16:creationId xmlns:a16="http://schemas.microsoft.com/office/drawing/2014/main" id="{0257B854-9CE3-C762-031B-A5F3B024B7F6}"/>
              </a:ext>
            </a:extLst>
          </p:cNvPr>
          <p:cNvPicPr>
            <a:picLocks noChangeAspect="1"/>
          </p:cNvPicPr>
          <p:nvPr/>
        </p:nvPicPr>
        <p:blipFill rotWithShape="1">
          <a:blip r:embed="rId3"/>
          <a:srcRect l="16894" t="22175" r="51764" b="10456"/>
          <a:stretch/>
        </p:blipFill>
        <p:spPr>
          <a:xfrm>
            <a:off x="6096000" y="1387351"/>
            <a:ext cx="3821229" cy="4620126"/>
          </a:xfrm>
          <a:prstGeom prst="rect">
            <a:avLst/>
          </a:prstGeom>
        </p:spPr>
      </p:pic>
    </p:spTree>
    <p:extLst>
      <p:ext uri="{BB962C8B-B14F-4D97-AF65-F5344CB8AC3E}">
        <p14:creationId xmlns:p14="http://schemas.microsoft.com/office/powerpoint/2010/main" val="2292673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C488B8E-DDE0-CAC8-5129-0781C6E05D12}"/>
              </a:ext>
            </a:extLst>
          </p:cNvPr>
          <p:cNvSpPr>
            <a:spLocks noGrp="1"/>
          </p:cNvSpPr>
          <p:nvPr>
            <p:ph type="sldNum" sz="quarter" idx="12"/>
          </p:nvPr>
        </p:nvSpPr>
        <p:spPr/>
        <p:txBody>
          <a:bodyPr/>
          <a:lstStyle/>
          <a:p>
            <a:fld id="{3A98EE3D-8CD1-4C3F-BD1C-C98C9596463C}" type="slidenum">
              <a:rPr lang="en-US" smtClean="0"/>
              <a:t>26</a:t>
            </a:fld>
            <a:endParaRPr lang="en-US" dirty="0"/>
          </a:p>
        </p:txBody>
      </p:sp>
      <p:pic>
        <p:nvPicPr>
          <p:cNvPr id="5" name="Picture 4">
            <a:extLst>
              <a:ext uri="{FF2B5EF4-FFF2-40B4-BE49-F238E27FC236}">
                <a16:creationId xmlns:a16="http://schemas.microsoft.com/office/drawing/2014/main" id="{11FD0602-3D54-1521-3EFE-D18E2FC1F83E}"/>
              </a:ext>
            </a:extLst>
          </p:cNvPr>
          <p:cNvPicPr>
            <a:picLocks noChangeAspect="1"/>
          </p:cNvPicPr>
          <p:nvPr/>
        </p:nvPicPr>
        <p:blipFill rotWithShape="1">
          <a:blip r:embed="rId2"/>
          <a:srcRect l="14763" t="15439" r="51841" b="7509"/>
          <a:stretch/>
        </p:blipFill>
        <p:spPr>
          <a:xfrm>
            <a:off x="3301465" y="786866"/>
            <a:ext cx="4071487" cy="5284268"/>
          </a:xfrm>
          <a:prstGeom prst="rect">
            <a:avLst/>
          </a:prstGeom>
        </p:spPr>
      </p:pic>
    </p:spTree>
    <p:extLst>
      <p:ext uri="{BB962C8B-B14F-4D97-AF65-F5344CB8AC3E}">
        <p14:creationId xmlns:p14="http://schemas.microsoft.com/office/powerpoint/2010/main" val="7884203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DAF64C1-C48A-6A3C-CDE4-D26139A055D8}"/>
              </a:ext>
            </a:extLst>
          </p:cNvPr>
          <p:cNvSpPr>
            <a:spLocks noGrp="1"/>
          </p:cNvSpPr>
          <p:nvPr>
            <p:ph type="sldNum" sz="quarter" idx="12"/>
          </p:nvPr>
        </p:nvSpPr>
        <p:spPr/>
        <p:txBody>
          <a:bodyPr/>
          <a:lstStyle/>
          <a:p>
            <a:fld id="{3A98EE3D-8CD1-4C3F-BD1C-C98C9596463C}" type="slidenum">
              <a:rPr lang="en-US" smtClean="0"/>
              <a:t>27</a:t>
            </a:fld>
            <a:endParaRPr lang="en-US" dirty="0"/>
          </a:p>
        </p:txBody>
      </p:sp>
      <p:sp>
        <p:nvSpPr>
          <p:cNvPr id="2" name="TextBox 1">
            <a:extLst>
              <a:ext uri="{FF2B5EF4-FFF2-40B4-BE49-F238E27FC236}">
                <a16:creationId xmlns:a16="http://schemas.microsoft.com/office/drawing/2014/main" id="{FD00EA97-7808-80CC-D947-BBE0C275C284}"/>
              </a:ext>
            </a:extLst>
          </p:cNvPr>
          <p:cNvSpPr txBox="1"/>
          <p:nvPr/>
        </p:nvSpPr>
        <p:spPr>
          <a:xfrm>
            <a:off x="429208" y="673131"/>
            <a:ext cx="3359021" cy="477054"/>
          </a:xfrm>
          <a:prstGeom prst="rect">
            <a:avLst/>
          </a:prstGeom>
          <a:noFill/>
        </p:spPr>
        <p:txBody>
          <a:bodyPr wrap="square" rtlCol="0">
            <a:spAutoFit/>
          </a:bodyPr>
          <a:lstStyle/>
          <a:p>
            <a:r>
              <a:rPr lang="en-US" sz="2500" dirty="0"/>
              <a:t>METHODOLOGY</a:t>
            </a:r>
            <a:r>
              <a:rPr lang="en-US" dirty="0"/>
              <a:t> </a:t>
            </a:r>
          </a:p>
        </p:txBody>
      </p:sp>
      <p:pic>
        <p:nvPicPr>
          <p:cNvPr id="4" name="Picture 3">
            <a:extLst>
              <a:ext uri="{FF2B5EF4-FFF2-40B4-BE49-F238E27FC236}">
                <a16:creationId xmlns:a16="http://schemas.microsoft.com/office/drawing/2014/main" id="{D82FED63-4A3E-D3AD-CC65-CC78D32AF83D}"/>
              </a:ext>
            </a:extLst>
          </p:cNvPr>
          <p:cNvPicPr>
            <a:picLocks noChangeAspect="1"/>
          </p:cNvPicPr>
          <p:nvPr/>
        </p:nvPicPr>
        <p:blipFill>
          <a:blip r:embed="rId2"/>
          <a:stretch>
            <a:fillRect/>
          </a:stretch>
        </p:blipFill>
        <p:spPr>
          <a:xfrm>
            <a:off x="3278687" y="806975"/>
            <a:ext cx="6306430" cy="5915851"/>
          </a:xfrm>
          <a:prstGeom prst="rect">
            <a:avLst/>
          </a:prstGeom>
        </p:spPr>
      </p:pic>
    </p:spTree>
    <p:extLst>
      <p:ext uri="{BB962C8B-B14F-4D97-AF65-F5344CB8AC3E}">
        <p14:creationId xmlns:p14="http://schemas.microsoft.com/office/powerpoint/2010/main" val="31857157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9ADB986-9B9A-D2B0-E1A0-73C519695590}"/>
              </a:ext>
            </a:extLst>
          </p:cNvPr>
          <p:cNvSpPr>
            <a:spLocks noGrp="1"/>
          </p:cNvSpPr>
          <p:nvPr>
            <p:ph type="sldNum" sz="quarter" idx="12"/>
          </p:nvPr>
        </p:nvSpPr>
        <p:spPr/>
        <p:txBody>
          <a:bodyPr/>
          <a:lstStyle/>
          <a:p>
            <a:fld id="{3A98EE3D-8CD1-4C3F-BD1C-C98C9596463C}" type="slidenum">
              <a:rPr lang="en-US" smtClean="0"/>
              <a:t>28</a:t>
            </a:fld>
            <a:endParaRPr lang="en-US" dirty="0"/>
          </a:p>
        </p:txBody>
      </p:sp>
      <p:sp>
        <p:nvSpPr>
          <p:cNvPr id="5" name="TextBox 4">
            <a:extLst>
              <a:ext uri="{FF2B5EF4-FFF2-40B4-BE49-F238E27FC236}">
                <a16:creationId xmlns:a16="http://schemas.microsoft.com/office/drawing/2014/main" id="{116A1ADD-33CA-1B44-24F4-43A64A44DE48}"/>
              </a:ext>
            </a:extLst>
          </p:cNvPr>
          <p:cNvSpPr txBox="1"/>
          <p:nvPr/>
        </p:nvSpPr>
        <p:spPr>
          <a:xfrm>
            <a:off x="741145" y="1039527"/>
            <a:ext cx="10869665" cy="4524315"/>
          </a:xfrm>
          <a:prstGeom prst="rect">
            <a:avLst/>
          </a:prstGeom>
          <a:noFill/>
        </p:spPr>
        <p:txBody>
          <a:bodyPr wrap="square">
            <a:spAutoFit/>
          </a:bodyPr>
          <a:lstStyle/>
          <a:p>
            <a:pPr marL="342900" indent="-342900">
              <a:buAutoNum type="alphaUcPeriod"/>
            </a:pPr>
            <a:r>
              <a:rPr lang="en-US" b="1" dirty="0">
                <a:latin typeface="Times New Roman" panose="02020603050405020304" pitchFamily="18" charset="0"/>
                <a:cs typeface="Times New Roman" panose="02020603050405020304" pitchFamily="18" charset="0"/>
              </a:rPr>
              <a:t>Input (Symptoms): </a:t>
            </a:r>
            <a:r>
              <a:rPr lang="en-US" dirty="0">
                <a:latin typeface="Times New Roman" panose="02020603050405020304" pitchFamily="18" charset="0"/>
                <a:cs typeface="Times New Roman" panose="02020603050405020304" pitchFamily="18" charset="0"/>
              </a:rPr>
              <a:t>While designing the model we have assumed that the user has a clear idea about the symptoms he is experiencing. The Prediction developed considers 50 symptoms amidst which the user can give the symptoms his processing as the input. </a:t>
            </a:r>
          </a:p>
          <a:p>
            <a:pPr marL="342900" indent="-342900">
              <a:buAutoNum type="alphaUcPeriod"/>
            </a:pP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Data preprocessing :</a:t>
            </a:r>
            <a:r>
              <a:rPr lang="en-US" dirty="0">
                <a:latin typeface="Times New Roman" panose="02020603050405020304" pitchFamily="18" charset="0"/>
                <a:cs typeface="Times New Roman" panose="02020603050405020304" pitchFamily="18" charset="0"/>
              </a:rPr>
              <a:t>The data mining technique that transforms the raw data or encodes the data to a form which can be easily interpreted by the algorithm is called data preprocessing. The preprocessing techniques used in the presented work are: Data Cleaning: Data is cleansed through processes such as filling in missing value, thus resolving the inconsistencies in the data. Data Reduction: The analysis becomes hard when dealing with huge database. Hence, we eliminate those independent variables(symptoms) which might have less or no impact on the target variable(disease). In the present work, 50 of 132 symptoms closely related to the diseases are selected.</a:t>
            </a:r>
          </a:p>
          <a:p>
            <a:pPr marL="342900" indent="-342900">
              <a:buAutoNum type="alphaUcPeriod"/>
            </a:pPr>
            <a:r>
              <a:rPr lang="en-US" b="1" dirty="0">
                <a:latin typeface="Times New Roman" panose="02020603050405020304" pitchFamily="18" charset="0"/>
                <a:cs typeface="Times New Roman" panose="02020603050405020304" pitchFamily="18" charset="0"/>
              </a:rPr>
              <a:t>Models selected </a:t>
            </a:r>
            <a:r>
              <a:rPr lang="en-US" dirty="0">
                <a:latin typeface="Times New Roman" panose="02020603050405020304" pitchFamily="18" charset="0"/>
                <a:cs typeface="Times New Roman" panose="02020603050405020304" pitchFamily="18" charset="0"/>
              </a:rPr>
              <a:t>:The system is trained to predict the diseases using three algorithms Voting Classifier Random forest Classifier Naïve Bayes Classifier ANN .A comparative study is presented at the end of work, thus analyzing the performance of each algorithm of the considered database. </a:t>
            </a:r>
          </a:p>
          <a:p>
            <a:pPr marL="342900" indent="-342900">
              <a:buAutoNum type="alphaUcPeriod"/>
            </a:pPr>
            <a:r>
              <a:rPr lang="en-US" b="1" dirty="0">
                <a:latin typeface="Times New Roman" panose="02020603050405020304" pitchFamily="18" charset="0"/>
                <a:cs typeface="Times New Roman" panose="02020603050405020304" pitchFamily="18" charset="0"/>
              </a:rPr>
              <a:t>Output(diseases): </a:t>
            </a:r>
            <a:r>
              <a:rPr lang="en-US" dirty="0">
                <a:latin typeface="Times New Roman" panose="02020603050405020304" pitchFamily="18" charset="0"/>
                <a:cs typeface="Times New Roman" panose="02020603050405020304" pitchFamily="18" charset="0"/>
              </a:rPr>
              <a:t>Once the system is trained with the training set using the mentioned algorithms a rule set is formed and when the user the symptoms are given as an input to the model, those symptoms are processed according the rule set developed,</a:t>
            </a:r>
            <a:r>
              <a:rPr lang="en-US" dirty="0"/>
              <a:t> </a:t>
            </a:r>
            <a:r>
              <a:rPr lang="en-US" dirty="0">
                <a:latin typeface="Times New Roman" panose="02020603050405020304" pitchFamily="18" charset="0"/>
                <a:cs typeface="Times New Roman" panose="02020603050405020304" pitchFamily="18" charset="0"/>
              </a:rPr>
              <a:t>thus making classifications and predicting the most likely disease. </a:t>
            </a:r>
          </a:p>
        </p:txBody>
      </p:sp>
    </p:spTree>
    <p:extLst>
      <p:ext uri="{BB962C8B-B14F-4D97-AF65-F5344CB8AC3E}">
        <p14:creationId xmlns:p14="http://schemas.microsoft.com/office/powerpoint/2010/main" val="35500358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7242B5B-A06A-A862-2E29-17580890DE64}"/>
              </a:ext>
            </a:extLst>
          </p:cNvPr>
          <p:cNvSpPr>
            <a:spLocks noGrp="1"/>
          </p:cNvSpPr>
          <p:nvPr>
            <p:ph type="ftr" sz="quarter" idx="11"/>
          </p:nvPr>
        </p:nvSpPr>
        <p:spPr/>
        <p:txBody>
          <a:bodyPr/>
          <a:lstStyle/>
          <a:p>
            <a:r>
              <a:rPr lang="en-US"/>
              <a:t>Sample Footer Text</a:t>
            </a:r>
            <a:endParaRPr lang="en-US" dirty="0"/>
          </a:p>
        </p:txBody>
      </p:sp>
      <p:sp>
        <p:nvSpPr>
          <p:cNvPr id="3" name="Slide Number Placeholder 2">
            <a:extLst>
              <a:ext uri="{FF2B5EF4-FFF2-40B4-BE49-F238E27FC236}">
                <a16:creationId xmlns:a16="http://schemas.microsoft.com/office/drawing/2014/main" id="{2C6233B4-644A-7021-F0A7-F8A401236FD0}"/>
              </a:ext>
            </a:extLst>
          </p:cNvPr>
          <p:cNvSpPr>
            <a:spLocks noGrp="1"/>
          </p:cNvSpPr>
          <p:nvPr>
            <p:ph type="sldNum" sz="quarter" idx="12"/>
          </p:nvPr>
        </p:nvSpPr>
        <p:spPr/>
        <p:txBody>
          <a:bodyPr/>
          <a:lstStyle/>
          <a:p>
            <a:fld id="{3A98EE3D-8CD1-4C3F-BD1C-C98C9596463C}" type="slidenum">
              <a:rPr lang="en-US" smtClean="0"/>
              <a:t>29</a:t>
            </a:fld>
            <a:endParaRPr lang="en-US" dirty="0"/>
          </a:p>
        </p:txBody>
      </p:sp>
      <p:sp>
        <p:nvSpPr>
          <p:cNvPr id="5" name="TextBox 4">
            <a:extLst>
              <a:ext uri="{FF2B5EF4-FFF2-40B4-BE49-F238E27FC236}">
                <a16:creationId xmlns:a16="http://schemas.microsoft.com/office/drawing/2014/main" id="{952E9873-2D05-8B3D-2A96-E7A45CF9424F}"/>
              </a:ext>
            </a:extLst>
          </p:cNvPr>
          <p:cNvSpPr txBox="1"/>
          <p:nvPr/>
        </p:nvSpPr>
        <p:spPr>
          <a:xfrm>
            <a:off x="394635" y="1029903"/>
            <a:ext cx="11328935" cy="4293483"/>
          </a:xfrm>
          <a:prstGeom prst="rect">
            <a:avLst/>
          </a:prstGeom>
          <a:noFill/>
        </p:spPr>
        <p:txBody>
          <a:bodyPr wrap="square">
            <a:spAutoFit/>
          </a:bodyPr>
          <a:lstStyle/>
          <a:p>
            <a:r>
              <a:rPr lang="en-US" sz="2500" dirty="0"/>
              <a:t>Random Forest Classifier:</a:t>
            </a:r>
          </a:p>
          <a:p>
            <a:r>
              <a:rPr lang="en-US" dirty="0"/>
              <a:t>Random forests are a popular supervised machine learning algorithm. Random forests are for supervised machine learning, where there is a labeled target variable. Random forests can be used for solving regression (numeric target variable) and classification (categorical target variable) problems. Random forests are an ensemble method, meaning they combine predictions from other models. Each of the smaller models in the random forest ensemble is a decision tree.</a:t>
            </a:r>
          </a:p>
          <a:p>
            <a:r>
              <a:rPr lang="en-US" sz="2500" dirty="0"/>
              <a:t>ANN:</a:t>
            </a:r>
          </a:p>
          <a:p>
            <a:r>
              <a:rPr lang="en-US" dirty="0"/>
              <a:t>An Artificial Neural Network (ANN) is a machine learning model inspired by the human brain's neural structure. It comprises interconnected nodes (neurons) organized into layers. Data flows through these nodes, adjusting the weights of connections to learn patterns and make predictions. ANNs can handle noisy or incomplete data, making them resilient to certain imperfections. They can generalize patterns from training data to make predictions on unseen data, thus providing robust performance even when faced with imperfect or partial information.</a:t>
            </a:r>
          </a:p>
          <a:p>
            <a:r>
              <a:rPr lang="en-US" sz="2500" dirty="0"/>
              <a:t>Voting Classifier:</a:t>
            </a:r>
          </a:p>
          <a:p>
            <a:r>
              <a:rPr lang="en-US" dirty="0"/>
              <a:t>A Voting Classifier is a machine learning model that trains on an ensemble of numerous models and predicts an output (class) based on their highest probability of chosen class as the output.</a:t>
            </a:r>
          </a:p>
        </p:txBody>
      </p:sp>
    </p:spTree>
    <p:extLst>
      <p:ext uri="{BB962C8B-B14F-4D97-AF65-F5344CB8AC3E}">
        <p14:creationId xmlns:p14="http://schemas.microsoft.com/office/powerpoint/2010/main" val="2320436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57F350-5A5C-FD42-9EBE-5998C95CAD03}"/>
              </a:ext>
            </a:extLst>
          </p:cNvPr>
          <p:cNvSpPr>
            <a:spLocks noGrp="1"/>
          </p:cNvSpPr>
          <p:nvPr>
            <p:ph type="title"/>
          </p:nvPr>
        </p:nvSpPr>
        <p:spPr>
          <a:xfrm>
            <a:off x="581193" y="1222311"/>
            <a:ext cx="11029616" cy="783772"/>
          </a:xfrm>
        </p:spPr>
        <p:txBody>
          <a:bodyPr>
            <a:normAutofit/>
          </a:bodyPr>
          <a:lstStyle/>
          <a:p>
            <a:r>
              <a:rPr lang="en-IN" sz="2800" dirty="0">
                <a:solidFill>
                  <a:srgbClr val="FF0000"/>
                </a:solidFill>
                <a:latin typeface="Times New Roman" panose="02020603050405020304" pitchFamily="18" charset="0"/>
                <a:cs typeface="Times New Roman" panose="02020603050405020304" pitchFamily="18" charset="0"/>
              </a:rPr>
              <a:t>ABSTRACT</a:t>
            </a:r>
          </a:p>
        </p:txBody>
      </p:sp>
      <p:sp>
        <p:nvSpPr>
          <p:cNvPr id="6" name="Text Placeholder 5">
            <a:extLst>
              <a:ext uri="{FF2B5EF4-FFF2-40B4-BE49-F238E27FC236}">
                <a16:creationId xmlns:a16="http://schemas.microsoft.com/office/drawing/2014/main" id="{59DF7B31-89C7-CF5B-D878-4589A2686EA4}"/>
              </a:ext>
            </a:extLst>
          </p:cNvPr>
          <p:cNvSpPr>
            <a:spLocks noGrp="1"/>
          </p:cNvSpPr>
          <p:nvPr>
            <p:ph type="body" sz="half" idx="2"/>
          </p:nvPr>
        </p:nvSpPr>
        <p:spPr>
          <a:xfrm>
            <a:off x="581192" y="2304661"/>
            <a:ext cx="11029617" cy="3953614"/>
          </a:xfrm>
        </p:spPr>
        <p:txBody>
          <a:bodyPr>
            <a:normAutofit fontScale="92500" lnSpcReduction="20000"/>
          </a:bodyPr>
          <a:lstStyle/>
          <a:p>
            <a:pPr algn="just"/>
            <a:r>
              <a:rPr lang="en-US" sz="2000" dirty="0">
                <a:solidFill>
                  <a:schemeClr val="tx1"/>
                </a:solidFill>
                <a:latin typeface="Times New Roman" panose="02020603050405020304" pitchFamily="18" charset="0"/>
                <a:cs typeface="Times New Roman" panose="02020603050405020304" pitchFamily="18" charset="0"/>
              </a:rPr>
              <a:t> </a:t>
            </a:r>
            <a:r>
              <a:rPr lang="en-IN" sz="2200" dirty="0">
                <a:solidFill>
                  <a:schemeClr val="tx1"/>
                </a:solidFill>
                <a:latin typeface="Times New Roman" panose="02020603050405020304" pitchFamily="18" charset="0"/>
                <a:cs typeface="Times New Roman" panose="02020603050405020304" pitchFamily="18" charset="0"/>
              </a:rPr>
              <a:t>This study aims to develop a machine learning model for predicting 42 diseases based on 132 symptoms. The goal is to train a model on the training data and evaluate its performance on the testing data. However, existing methods of disease prediction are often limited by the availability and quality of health data, as well as the complexity and diversity of diseases. In this paper, we propose a novel machine learning framework for disease prediction and improvement, based on the integration of data sources, such as symptoms. This study presents the development of a machine learning model for disease prediction across a spectrum of medical conditions. the model aims to accurately forecast the likelihood of individuals developing various diseases, including but not limited to cardiovascular diseases, diabetes, cancer, and neurological disorders. The proposed model integrates state-of-the-art machine learning algorithms, including gradient boosting, voting model, ANN to effectively capture complex patterns and interactions within the data. By accurately predicting diseases based on symptoms, this study can significantly assist physicians and improve healthcare outcomes. We demonstrate that our framework can achieve high accuracy and robustness in disease prediction, as well as provide meaningful and actionable insights for disease prevention and management.</a:t>
            </a:r>
          </a:p>
          <a:p>
            <a:endParaRPr lang="en-IN" sz="20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0B1C59AA-0856-9E6B-B1CA-5C26CAA6F0AF}"/>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23035295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6599922-5D5A-BC6B-9042-C3C723B271C0}"/>
              </a:ext>
            </a:extLst>
          </p:cNvPr>
          <p:cNvSpPr>
            <a:spLocks noGrp="1"/>
          </p:cNvSpPr>
          <p:nvPr>
            <p:ph type="ftr" sz="quarter" idx="11"/>
          </p:nvPr>
        </p:nvSpPr>
        <p:spPr/>
        <p:txBody>
          <a:bodyPr/>
          <a:lstStyle/>
          <a:p>
            <a:r>
              <a:rPr lang="en-US"/>
              <a:t>Sample Footer Text</a:t>
            </a:r>
            <a:endParaRPr lang="en-US" dirty="0"/>
          </a:p>
        </p:txBody>
      </p:sp>
      <p:sp>
        <p:nvSpPr>
          <p:cNvPr id="3" name="Slide Number Placeholder 2">
            <a:extLst>
              <a:ext uri="{FF2B5EF4-FFF2-40B4-BE49-F238E27FC236}">
                <a16:creationId xmlns:a16="http://schemas.microsoft.com/office/drawing/2014/main" id="{B4AEF4EC-879D-1C18-8787-3F77004E18DC}"/>
              </a:ext>
            </a:extLst>
          </p:cNvPr>
          <p:cNvSpPr>
            <a:spLocks noGrp="1"/>
          </p:cNvSpPr>
          <p:nvPr>
            <p:ph type="sldNum" sz="quarter" idx="12"/>
          </p:nvPr>
        </p:nvSpPr>
        <p:spPr/>
        <p:txBody>
          <a:bodyPr/>
          <a:lstStyle/>
          <a:p>
            <a:fld id="{3A98EE3D-8CD1-4C3F-BD1C-C98C9596463C}" type="slidenum">
              <a:rPr lang="en-US" smtClean="0"/>
              <a:t>30</a:t>
            </a:fld>
            <a:endParaRPr lang="en-US" dirty="0"/>
          </a:p>
        </p:txBody>
      </p:sp>
      <p:sp>
        <p:nvSpPr>
          <p:cNvPr id="4" name="TextBox 3">
            <a:extLst>
              <a:ext uri="{FF2B5EF4-FFF2-40B4-BE49-F238E27FC236}">
                <a16:creationId xmlns:a16="http://schemas.microsoft.com/office/drawing/2014/main" id="{665525F8-10D0-239E-186A-E6631EB00D72}"/>
              </a:ext>
            </a:extLst>
          </p:cNvPr>
          <p:cNvSpPr txBox="1"/>
          <p:nvPr/>
        </p:nvSpPr>
        <p:spPr>
          <a:xfrm>
            <a:off x="668867" y="1236133"/>
            <a:ext cx="10498666" cy="861774"/>
          </a:xfrm>
          <a:prstGeom prst="rect">
            <a:avLst/>
          </a:prstGeom>
          <a:noFill/>
        </p:spPr>
        <p:txBody>
          <a:bodyPr wrap="square" rtlCol="0">
            <a:spAutoFit/>
          </a:bodyPr>
          <a:lstStyle/>
          <a:p>
            <a:r>
              <a:rPr lang="en-US" sz="2500" dirty="0"/>
              <a:t>RESULTS</a:t>
            </a:r>
          </a:p>
          <a:p>
            <a:endParaRPr lang="en-US" sz="2500" dirty="0"/>
          </a:p>
        </p:txBody>
      </p:sp>
      <p:graphicFrame>
        <p:nvGraphicFramePr>
          <p:cNvPr id="5" name="Table 4">
            <a:extLst>
              <a:ext uri="{FF2B5EF4-FFF2-40B4-BE49-F238E27FC236}">
                <a16:creationId xmlns:a16="http://schemas.microsoft.com/office/drawing/2014/main" id="{A444F5D0-150A-A756-CF73-41564045F20B}"/>
              </a:ext>
            </a:extLst>
          </p:cNvPr>
          <p:cNvGraphicFramePr>
            <a:graphicFrameLocks noGrp="1"/>
          </p:cNvGraphicFramePr>
          <p:nvPr>
            <p:extLst>
              <p:ext uri="{D42A27DB-BD31-4B8C-83A1-F6EECF244321}">
                <p14:modId xmlns:p14="http://schemas.microsoft.com/office/powerpoint/2010/main" val="2487482740"/>
              </p:ext>
            </p:extLst>
          </p:nvPr>
        </p:nvGraphicFramePr>
        <p:xfrm>
          <a:off x="2404533" y="2319867"/>
          <a:ext cx="6409268" cy="2760132"/>
        </p:xfrm>
        <a:graphic>
          <a:graphicData uri="http://schemas.openxmlformats.org/drawingml/2006/table">
            <a:tbl>
              <a:tblPr firstRow="1" bandRow="1">
                <a:tableStyleId>{5C22544A-7EE6-4342-B048-85BDC9FD1C3A}</a:tableStyleId>
              </a:tblPr>
              <a:tblGrid>
                <a:gridCol w="3204634">
                  <a:extLst>
                    <a:ext uri="{9D8B030D-6E8A-4147-A177-3AD203B41FA5}">
                      <a16:colId xmlns:a16="http://schemas.microsoft.com/office/drawing/2014/main" val="2598698836"/>
                    </a:ext>
                  </a:extLst>
                </a:gridCol>
                <a:gridCol w="3204634">
                  <a:extLst>
                    <a:ext uri="{9D8B030D-6E8A-4147-A177-3AD203B41FA5}">
                      <a16:colId xmlns:a16="http://schemas.microsoft.com/office/drawing/2014/main" val="1400360218"/>
                    </a:ext>
                  </a:extLst>
                </a:gridCol>
              </a:tblGrid>
              <a:tr h="690033">
                <a:tc>
                  <a:txBody>
                    <a:bodyPr/>
                    <a:lstStyle/>
                    <a:p>
                      <a:r>
                        <a:rPr lang="en-US" dirty="0"/>
                        <a:t>           </a:t>
                      </a:r>
                      <a:r>
                        <a:rPr lang="en-US" dirty="0">
                          <a:solidFill>
                            <a:schemeClr val="tx1"/>
                          </a:solidFill>
                        </a:rPr>
                        <a:t>Algorithm used</a:t>
                      </a:r>
                    </a:p>
                  </a:txBody>
                  <a:tcPr/>
                </a:tc>
                <a:tc>
                  <a:txBody>
                    <a:bodyPr/>
                    <a:lstStyle/>
                    <a:p>
                      <a:r>
                        <a:rPr lang="en-US" dirty="0">
                          <a:solidFill>
                            <a:schemeClr val="tx1"/>
                          </a:solidFill>
                        </a:rPr>
                        <a:t>           Accuracy score</a:t>
                      </a:r>
                    </a:p>
                  </a:txBody>
                  <a:tcPr/>
                </a:tc>
                <a:extLst>
                  <a:ext uri="{0D108BD9-81ED-4DB2-BD59-A6C34878D82A}">
                    <a16:rowId xmlns:a16="http://schemas.microsoft.com/office/drawing/2014/main" val="3968925703"/>
                  </a:ext>
                </a:extLst>
              </a:tr>
              <a:tr h="690033">
                <a:tc>
                  <a:txBody>
                    <a:bodyPr/>
                    <a:lstStyle/>
                    <a:p>
                      <a:r>
                        <a:rPr lang="en-US" dirty="0"/>
                        <a:t>        Random Forest </a:t>
                      </a:r>
                    </a:p>
                  </a:txBody>
                  <a:tcPr/>
                </a:tc>
                <a:tc>
                  <a:txBody>
                    <a:bodyPr/>
                    <a:lstStyle/>
                    <a:p>
                      <a:r>
                        <a:rPr lang="en-US" dirty="0"/>
                        <a:t>      98</a:t>
                      </a:r>
                    </a:p>
                  </a:txBody>
                  <a:tcPr/>
                </a:tc>
                <a:extLst>
                  <a:ext uri="{0D108BD9-81ED-4DB2-BD59-A6C34878D82A}">
                    <a16:rowId xmlns:a16="http://schemas.microsoft.com/office/drawing/2014/main" val="2209987972"/>
                  </a:ext>
                </a:extLst>
              </a:tr>
              <a:tr h="690033">
                <a:tc>
                  <a:txBody>
                    <a:bodyPr/>
                    <a:lstStyle/>
                    <a:p>
                      <a:r>
                        <a:rPr lang="en-US" dirty="0"/>
                        <a:t>       ANN</a:t>
                      </a:r>
                    </a:p>
                  </a:txBody>
                  <a:tcPr/>
                </a:tc>
                <a:tc>
                  <a:txBody>
                    <a:bodyPr/>
                    <a:lstStyle/>
                    <a:p>
                      <a:r>
                        <a:rPr lang="en-US" dirty="0"/>
                        <a:t>      98</a:t>
                      </a:r>
                    </a:p>
                  </a:txBody>
                  <a:tcPr/>
                </a:tc>
                <a:extLst>
                  <a:ext uri="{0D108BD9-81ED-4DB2-BD59-A6C34878D82A}">
                    <a16:rowId xmlns:a16="http://schemas.microsoft.com/office/drawing/2014/main" val="2972370450"/>
                  </a:ext>
                </a:extLst>
              </a:tr>
              <a:tr h="690033">
                <a:tc>
                  <a:txBody>
                    <a:bodyPr/>
                    <a:lstStyle/>
                    <a:p>
                      <a:r>
                        <a:rPr lang="en-US" dirty="0"/>
                        <a:t>      Voting Model</a:t>
                      </a:r>
                    </a:p>
                  </a:txBody>
                  <a:tcPr/>
                </a:tc>
                <a:tc>
                  <a:txBody>
                    <a:bodyPr/>
                    <a:lstStyle/>
                    <a:p>
                      <a:r>
                        <a:rPr lang="en-US" dirty="0"/>
                        <a:t>      98</a:t>
                      </a:r>
                    </a:p>
                  </a:txBody>
                  <a:tcPr/>
                </a:tc>
                <a:extLst>
                  <a:ext uri="{0D108BD9-81ED-4DB2-BD59-A6C34878D82A}">
                    <a16:rowId xmlns:a16="http://schemas.microsoft.com/office/drawing/2014/main" val="390173331"/>
                  </a:ext>
                </a:extLst>
              </a:tr>
            </a:tbl>
          </a:graphicData>
        </a:graphic>
      </p:graphicFrame>
      <p:sp>
        <p:nvSpPr>
          <p:cNvPr id="7" name="TextBox 6">
            <a:extLst>
              <a:ext uri="{FF2B5EF4-FFF2-40B4-BE49-F238E27FC236}">
                <a16:creationId xmlns:a16="http://schemas.microsoft.com/office/drawing/2014/main" id="{52779406-5669-99BF-FE0C-CD83A2086E30}"/>
              </a:ext>
            </a:extLst>
          </p:cNvPr>
          <p:cNvSpPr txBox="1"/>
          <p:nvPr/>
        </p:nvSpPr>
        <p:spPr>
          <a:xfrm>
            <a:off x="1286933" y="5301958"/>
            <a:ext cx="9745134" cy="646331"/>
          </a:xfrm>
          <a:prstGeom prst="rect">
            <a:avLst/>
          </a:prstGeom>
          <a:noFill/>
        </p:spPr>
        <p:txBody>
          <a:bodyPr wrap="square">
            <a:spAutoFit/>
          </a:bodyPr>
          <a:lstStyle/>
          <a:p>
            <a:r>
              <a:rPr lang="en-US" dirty="0"/>
              <a:t>From the above table, we can infer that all the algorithms have equal accuracy score. The accuracy in terms of percentage is: 98. percentage.</a:t>
            </a:r>
          </a:p>
        </p:txBody>
      </p:sp>
    </p:spTree>
    <p:extLst>
      <p:ext uri="{BB962C8B-B14F-4D97-AF65-F5344CB8AC3E}">
        <p14:creationId xmlns:p14="http://schemas.microsoft.com/office/powerpoint/2010/main" val="3803242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8A04E17-E022-7161-A4A4-D18381512830}"/>
              </a:ext>
            </a:extLst>
          </p:cNvPr>
          <p:cNvSpPr>
            <a:spLocks noGrp="1"/>
          </p:cNvSpPr>
          <p:nvPr>
            <p:ph type="ftr" sz="quarter" idx="11"/>
          </p:nvPr>
        </p:nvSpPr>
        <p:spPr/>
        <p:txBody>
          <a:bodyPr/>
          <a:lstStyle/>
          <a:p>
            <a:r>
              <a:rPr lang="en-US"/>
              <a:t>Sample Footer Text</a:t>
            </a:r>
            <a:endParaRPr lang="en-US" dirty="0"/>
          </a:p>
        </p:txBody>
      </p:sp>
      <p:sp>
        <p:nvSpPr>
          <p:cNvPr id="3" name="Slide Number Placeholder 2">
            <a:extLst>
              <a:ext uri="{FF2B5EF4-FFF2-40B4-BE49-F238E27FC236}">
                <a16:creationId xmlns:a16="http://schemas.microsoft.com/office/drawing/2014/main" id="{3C664949-C3B4-0613-F320-E338063B1853}"/>
              </a:ext>
            </a:extLst>
          </p:cNvPr>
          <p:cNvSpPr>
            <a:spLocks noGrp="1"/>
          </p:cNvSpPr>
          <p:nvPr>
            <p:ph type="sldNum" sz="quarter" idx="12"/>
          </p:nvPr>
        </p:nvSpPr>
        <p:spPr/>
        <p:txBody>
          <a:bodyPr/>
          <a:lstStyle/>
          <a:p>
            <a:fld id="{3A98EE3D-8CD1-4C3F-BD1C-C98C9596463C}" type="slidenum">
              <a:rPr lang="en-US" smtClean="0"/>
              <a:t>31</a:t>
            </a:fld>
            <a:endParaRPr lang="en-US" dirty="0"/>
          </a:p>
        </p:txBody>
      </p:sp>
      <p:pic>
        <p:nvPicPr>
          <p:cNvPr id="4" name="Picture 3">
            <a:extLst>
              <a:ext uri="{FF2B5EF4-FFF2-40B4-BE49-F238E27FC236}">
                <a16:creationId xmlns:a16="http://schemas.microsoft.com/office/drawing/2014/main" id="{E6A3A0EB-B74E-570F-D3F5-FE94CE4E7F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9549" y="801524"/>
            <a:ext cx="6196451" cy="5071452"/>
          </a:xfrm>
          <a:prstGeom prst="rect">
            <a:avLst/>
          </a:prstGeom>
        </p:spPr>
      </p:pic>
      <p:sp>
        <p:nvSpPr>
          <p:cNvPr id="6" name="TextBox 5">
            <a:extLst>
              <a:ext uri="{FF2B5EF4-FFF2-40B4-BE49-F238E27FC236}">
                <a16:creationId xmlns:a16="http://schemas.microsoft.com/office/drawing/2014/main" id="{80F6BD7D-E5B8-A598-3D14-7C509026752F}"/>
              </a:ext>
            </a:extLst>
          </p:cNvPr>
          <p:cNvSpPr txBox="1"/>
          <p:nvPr/>
        </p:nvSpPr>
        <p:spPr>
          <a:xfrm>
            <a:off x="2892490" y="6213817"/>
            <a:ext cx="4366726" cy="369332"/>
          </a:xfrm>
          <a:prstGeom prst="rect">
            <a:avLst/>
          </a:prstGeom>
          <a:noFill/>
        </p:spPr>
        <p:txBody>
          <a:bodyPr wrap="square">
            <a:spAutoFit/>
          </a:bodyPr>
          <a:lstStyle/>
          <a:p>
            <a:r>
              <a:rPr lang="en-US" sz="1800" b="1" dirty="0">
                <a:effectLst/>
                <a:latin typeface="Quattrocento Sans" panose="020B0502050000020003" pitchFamily="34" charset="0"/>
                <a:cs typeface="Arial" pitchFamily="34" charset="0"/>
              </a:rPr>
              <a:t>     </a:t>
            </a:r>
            <a:r>
              <a:rPr lang="en-US" sz="1400" b="1" dirty="0">
                <a:effectLst/>
                <a:latin typeface="Times New Roman" panose="02020603050405020304" pitchFamily="18" charset="0"/>
                <a:cs typeface="Times New Roman" panose="02020603050405020304" pitchFamily="18" charset="0"/>
              </a:rPr>
              <a:t>Fig:1: count of different  prognosis</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39604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72AEA98-8D49-9BB0-7E2E-9792C4D2BA79}"/>
              </a:ext>
            </a:extLst>
          </p:cNvPr>
          <p:cNvSpPr>
            <a:spLocks noGrp="1"/>
          </p:cNvSpPr>
          <p:nvPr>
            <p:ph type="ftr" sz="quarter" idx="11"/>
          </p:nvPr>
        </p:nvSpPr>
        <p:spPr>
          <a:xfrm>
            <a:off x="1184988" y="6060021"/>
            <a:ext cx="7685372" cy="365125"/>
          </a:xfrm>
        </p:spPr>
        <p:txBody>
          <a:bodyPr/>
          <a:lstStyle/>
          <a:p>
            <a:r>
              <a:rPr lang="en-US" b="1" dirty="0">
                <a:latin typeface="Times New Roman" panose="02020603050405020304" pitchFamily="18" charset="0"/>
                <a:cs typeface="Times New Roman" panose="02020603050405020304" pitchFamily="18" charset="0"/>
              </a:rPr>
              <a:t>                                                              </a:t>
            </a:r>
            <a:r>
              <a:rPr lang="en-US" sz="1100" b="1" dirty="0">
                <a:solidFill>
                  <a:schemeClr val="tx1"/>
                </a:solidFill>
                <a:latin typeface="Times New Roman" panose="02020603050405020304" pitchFamily="18" charset="0"/>
                <a:cs typeface="Times New Roman" panose="02020603050405020304" pitchFamily="18" charset="0"/>
              </a:rPr>
              <a:t>FIG:2: CORRELATION MATRIX FOR SELECTED FEATURES GROP1 22 FEATURES</a:t>
            </a:r>
          </a:p>
        </p:txBody>
      </p:sp>
      <p:sp>
        <p:nvSpPr>
          <p:cNvPr id="3" name="Slide Number Placeholder 2">
            <a:extLst>
              <a:ext uri="{FF2B5EF4-FFF2-40B4-BE49-F238E27FC236}">
                <a16:creationId xmlns:a16="http://schemas.microsoft.com/office/drawing/2014/main" id="{AA4E84F2-75CE-7FE2-49F3-C362E9FF620A}"/>
              </a:ext>
            </a:extLst>
          </p:cNvPr>
          <p:cNvSpPr>
            <a:spLocks noGrp="1"/>
          </p:cNvSpPr>
          <p:nvPr>
            <p:ph type="sldNum" sz="quarter" idx="12"/>
          </p:nvPr>
        </p:nvSpPr>
        <p:spPr/>
        <p:txBody>
          <a:bodyPr/>
          <a:lstStyle/>
          <a:p>
            <a:fld id="{3A98EE3D-8CD1-4C3F-BD1C-C98C9596463C}" type="slidenum">
              <a:rPr lang="en-US" smtClean="0"/>
              <a:t>32</a:t>
            </a:fld>
            <a:endParaRPr lang="en-US" dirty="0"/>
          </a:p>
        </p:txBody>
      </p:sp>
      <p:pic>
        <p:nvPicPr>
          <p:cNvPr id="4" name="Picture 3">
            <a:extLst>
              <a:ext uri="{FF2B5EF4-FFF2-40B4-BE49-F238E27FC236}">
                <a16:creationId xmlns:a16="http://schemas.microsoft.com/office/drawing/2014/main" id="{6E1B4B84-C05B-1D88-B7B7-97AE8C914D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8678" y="668166"/>
            <a:ext cx="6326155" cy="5359410"/>
          </a:xfrm>
          <a:prstGeom prst="rect">
            <a:avLst/>
          </a:prstGeom>
        </p:spPr>
      </p:pic>
    </p:spTree>
    <p:extLst>
      <p:ext uri="{BB962C8B-B14F-4D97-AF65-F5344CB8AC3E}">
        <p14:creationId xmlns:p14="http://schemas.microsoft.com/office/powerpoint/2010/main" val="12365178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355078B-21AF-305D-59ED-E19696689EF4}"/>
              </a:ext>
            </a:extLst>
          </p:cNvPr>
          <p:cNvSpPr>
            <a:spLocks noGrp="1"/>
          </p:cNvSpPr>
          <p:nvPr>
            <p:ph type="sldNum" sz="quarter" idx="12"/>
          </p:nvPr>
        </p:nvSpPr>
        <p:spPr/>
        <p:txBody>
          <a:bodyPr/>
          <a:lstStyle/>
          <a:p>
            <a:fld id="{3A98EE3D-8CD1-4C3F-BD1C-C98C9596463C}" type="slidenum">
              <a:rPr lang="en-US" smtClean="0"/>
              <a:t>33</a:t>
            </a:fld>
            <a:endParaRPr lang="en-US" dirty="0"/>
          </a:p>
        </p:txBody>
      </p:sp>
      <p:pic>
        <p:nvPicPr>
          <p:cNvPr id="2050" name="Picture 2">
            <a:extLst>
              <a:ext uri="{FF2B5EF4-FFF2-40B4-BE49-F238E27FC236}">
                <a16:creationId xmlns:a16="http://schemas.microsoft.com/office/drawing/2014/main" id="{9B7FF5E9-5E5D-231C-9B80-9041267867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2694" y="699795"/>
            <a:ext cx="5728996" cy="518821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08090F2-04E3-41C5-9800-00301662A28A}"/>
              </a:ext>
            </a:extLst>
          </p:cNvPr>
          <p:cNvSpPr txBox="1"/>
          <p:nvPr/>
        </p:nvSpPr>
        <p:spPr>
          <a:xfrm>
            <a:off x="1660849" y="5973539"/>
            <a:ext cx="8686800" cy="253916"/>
          </a:xfrm>
          <a:prstGeom prst="rect">
            <a:avLst/>
          </a:prstGeom>
          <a:noFill/>
        </p:spPr>
        <p:txBody>
          <a:bodyPr wrap="square" rtlCol="0">
            <a:spAutoFit/>
          </a:bodyPr>
          <a:lstStyle/>
          <a:p>
            <a:r>
              <a:rPr lang="en-IN" sz="1050" b="1" dirty="0">
                <a:latin typeface="Times New Roman" panose="02020603050405020304" pitchFamily="18" charset="0"/>
                <a:cs typeface="Times New Roman" panose="02020603050405020304" pitchFamily="18" charset="0"/>
              </a:rPr>
              <a:t>                                             F</a:t>
            </a:r>
            <a:r>
              <a:rPr lang="en-US" sz="1050" b="1" dirty="0">
                <a:latin typeface="Times New Roman" panose="02020603050405020304" pitchFamily="18" charset="0"/>
                <a:cs typeface="Times New Roman" panose="02020603050405020304" pitchFamily="18" charset="0"/>
              </a:rPr>
              <a:t>IG:2: CORRELATION MATRIX FOR SELECTED FEATURES GROP2 23 FEATURES</a:t>
            </a:r>
            <a:endParaRPr lang="en-IN" sz="105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43462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1075CE6-A6B8-5689-7A3E-401DC84C6D35}"/>
              </a:ext>
            </a:extLst>
          </p:cNvPr>
          <p:cNvSpPr>
            <a:spLocks noGrp="1"/>
          </p:cNvSpPr>
          <p:nvPr>
            <p:ph type="ftr" sz="quarter" idx="11"/>
          </p:nvPr>
        </p:nvSpPr>
        <p:spPr/>
        <p:txBody>
          <a:bodyPr/>
          <a:lstStyle/>
          <a:p>
            <a:r>
              <a:rPr lang="en-US"/>
              <a:t>Sample Footer Text</a:t>
            </a:r>
            <a:endParaRPr lang="en-US" dirty="0"/>
          </a:p>
        </p:txBody>
      </p:sp>
      <p:sp>
        <p:nvSpPr>
          <p:cNvPr id="3" name="Slide Number Placeholder 2">
            <a:extLst>
              <a:ext uri="{FF2B5EF4-FFF2-40B4-BE49-F238E27FC236}">
                <a16:creationId xmlns:a16="http://schemas.microsoft.com/office/drawing/2014/main" id="{489A4B98-9967-B44E-FBF4-2C1768387795}"/>
              </a:ext>
            </a:extLst>
          </p:cNvPr>
          <p:cNvSpPr>
            <a:spLocks noGrp="1"/>
          </p:cNvSpPr>
          <p:nvPr>
            <p:ph type="sldNum" sz="quarter" idx="12"/>
          </p:nvPr>
        </p:nvSpPr>
        <p:spPr/>
        <p:txBody>
          <a:bodyPr/>
          <a:lstStyle/>
          <a:p>
            <a:fld id="{3A98EE3D-8CD1-4C3F-BD1C-C98C9596463C}" type="slidenum">
              <a:rPr lang="en-US" smtClean="0"/>
              <a:t>34</a:t>
            </a:fld>
            <a:endParaRPr lang="en-US" dirty="0"/>
          </a:p>
        </p:txBody>
      </p:sp>
      <p:pic>
        <p:nvPicPr>
          <p:cNvPr id="4" name="Picture 3">
            <a:extLst>
              <a:ext uri="{FF2B5EF4-FFF2-40B4-BE49-F238E27FC236}">
                <a16:creationId xmlns:a16="http://schemas.microsoft.com/office/drawing/2014/main" id="{52BFE283-763A-3AE7-965F-8BECC61AD3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3733" y="653200"/>
            <a:ext cx="6570133" cy="4696136"/>
          </a:xfrm>
          <a:prstGeom prst="rect">
            <a:avLst/>
          </a:prstGeom>
        </p:spPr>
      </p:pic>
      <p:sp>
        <p:nvSpPr>
          <p:cNvPr id="8" name="TextBox 7">
            <a:extLst>
              <a:ext uri="{FF2B5EF4-FFF2-40B4-BE49-F238E27FC236}">
                <a16:creationId xmlns:a16="http://schemas.microsoft.com/office/drawing/2014/main" id="{6E7BFA81-2AAB-7392-213B-4EB7DB83D116}"/>
              </a:ext>
            </a:extLst>
          </p:cNvPr>
          <p:cNvSpPr txBox="1"/>
          <p:nvPr/>
        </p:nvSpPr>
        <p:spPr>
          <a:xfrm>
            <a:off x="3581400" y="5630334"/>
            <a:ext cx="5029199" cy="369332"/>
          </a:xfrm>
          <a:prstGeom prst="rect">
            <a:avLst/>
          </a:prstGeom>
          <a:noFill/>
        </p:spPr>
        <p:txBody>
          <a:bodyPr wrap="square">
            <a:spAutoFit/>
          </a:bodyPr>
          <a:lstStyle/>
          <a:p>
            <a:r>
              <a:rPr lang="en-US" dirty="0"/>
              <a:t>Fig: Compared all 3 models using different metrics </a:t>
            </a:r>
          </a:p>
        </p:txBody>
      </p:sp>
    </p:spTree>
    <p:extLst>
      <p:ext uri="{BB962C8B-B14F-4D97-AF65-F5344CB8AC3E}">
        <p14:creationId xmlns:p14="http://schemas.microsoft.com/office/powerpoint/2010/main" val="8406845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ED19D58-FC7A-E087-C214-A29A79AE58E0}"/>
              </a:ext>
            </a:extLst>
          </p:cNvPr>
          <p:cNvSpPr>
            <a:spLocks noGrp="1"/>
          </p:cNvSpPr>
          <p:nvPr>
            <p:ph type="ftr" sz="quarter" idx="11"/>
          </p:nvPr>
        </p:nvSpPr>
        <p:spPr/>
        <p:txBody>
          <a:bodyPr/>
          <a:lstStyle/>
          <a:p>
            <a:r>
              <a:rPr lang="en-US"/>
              <a:t>Sample Footer Text</a:t>
            </a:r>
            <a:endParaRPr lang="en-US" dirty="0"/>
          </a:p>
        </p:txBody>
      </p:sp>
      <p:sp>
        <p:nvSpPr>
          <p:cNvPr id="3" name="Slide Number Placeholder 2">
            <a:extLst>
              <a:ext uri="{FF2B5EF4-FFF2-40B4-BE49-F238E27FC236}">
                <a16:creationId xmlns:a16="http://schemas.microsoft.com/office/drawing/2014/main" id="{173F00D3-D249-B285-88C4-DB850CD096E4}"/>
              </a:ext>
            </a:extLst>
          </p:cNvPr>
          <p:cNvSpPr>
            <a:spLocks noGrp="1"/>
          </p:cNvSpPr>
          <p:nvPr>
            <p:ph type="sldNum" sz="quarter" idx="12"/>
          </p:nvPr>
        </p:nvSpPr>
        <p:spPr/>
        <p:txBody>
          <a:bodyPr/>
          <a:lstStyle/>
          <a:p>
            <a:fld id="{3A98EE3D-8CD1-4C3F-BD1C-C98C9596463C}" type="slidenum">
              <a:rPr lang="en-US" smtClean="0"/>
              <a:t>35</a:t>
            </a:fld>
            <a:endParaRPr lang="en-US" dirty="0"/>
          </a:p>
        </p:txBody>
      </p:sp>
      <p:sp>
        <p:nvSpPr>
          <p:cNvPr id="5" name="TextBox 4">
            <a:extLst>
              <a:ext uri="{FF2B5EF4-FFF2-40B4-BE49-F238E27FC236}">
                <a16:creationId xmlns:a16="http://schemas.microsoft.com/office/drawing/2014/main" id="{E232B688-B8A1-21AE-E3C7-384F4366F74D}"/>
              </a:ext>
            </a:extLst>
          </p:cNvPr>
          <p:cNvSpPr txBox="1"/>
          <p:nvPr/>
        </p:nvSpPr>
        <p:spPr>
          <a:xfrm>
            <a:off x="581192" y="1684867"/>
            <a:ext cx="10247675" cy="2492990"/>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CONCLUSION</a:t>
            </a:r>
          </a:p>
          <a:p>
            <a:endParaRPr lang="en-US" dirty="0"/>
          </a:p>
          <a:p>
            <a:r>
              <a:rPr lang="en-US" dirty="0">
                <a:latin typeface="Times New Roman" panose="02020603050405020304" pitchFamily="18" charset="0"/>
                <a:cs typeface="Times New Roman" panose="02020603050405020304" pitchFamily="18" charset="0"/>
              </a:rPr>
              <a:t>Our work presents a comprehensive comparative study of three algorithms performance on a medical record each yielding an accuracy up to 98 percent. The main difference from previous works is that we have implemented feature selection and reduced features to 50 symptoms and we have obtained accuracy of 98 percentage.  The performance is analyzed through confusion matrix and accuracy score. Artificial Intelligence will play even more important role in data analysis in the future due to the availability of huge data produced and stored by the modern technology</a:t>
            </a:r>
          </a:p>
        </p:txBody>
      </p:sp>
    </p:spTree>
    <p:extLst>
      <p:ext uri="{BB962C8B-B14F-4D97-AF65-F5344CB8AC3E}">
        <p14:creationId xmlns:p14="http://schemas.microsoft.com/office/powerpoint/2010/main" val="10752906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4C82603-328F-4958-AA2B-0F961D543103}"/>
              </a:ext>
            </a:extLst>
          </p:cNvPr>
          <p:cNvSpPr>
            <a:spLocks noGrp="1"/>
          </p:cNvSpPr>
          <p:nvPr>
            <p:ph type="sldNum" sz="quarter" idx="12"/>
          </p:nvPr>
        </p:nvSpPr>
        <p:spPr/>
        <p:txBody>
          <a:bodyPr/>
          <a:lstStyle/>
          <a:p>
            <a:fld id="{3A98EE3D-8CD1-4C3F-BD1C-C98C9596463C}" type="slidenum">
              <a:rPr lang="en-US" smtClean="0"/>
              <a:t>36</a:t>
            </a:fld>
            <a:endParaRPr lang="en-US" dirty="0"/>
          </a:p>
        </p:txBody>
      </p:sp>
      <p:sp>
        <p:nvSpPr>
          <p:cNvPr id="4" name="TextBox 3">
            <a:extLst>
              <a:ext uri="{FF2B5EF4-FFF2-40B4-BE49-F238E27FC236}">
                <a16:creationId xmlns:a16="http://schemas.microsoft.com/office/drawing/2014/main" id="{5C37AA57-7E90-A802-93F8-6FCFDFE80F0D}"/>
              </a:ext>
            </a:extLst>
          </p:cNvPr>
          <p:cNvSpPr txBox="1"/>
          <p:nvPr/>
        </p:nvSpPr>
        <p:spPr>
          <a:xfrm>
            <a:off x="1334278" y="1688841"/>
            <a:ext cx="7128587" cy="3693319"/>
          </a:xfrm>
          <a:prstGeom prst="rect">
            <a:avLst/>
          </a:prstGeom>
          <a:noFill/>
        </p:spPr>
        <p:txBody>
          <a:bodyPr wrap="square" rtlCol="0">
            <a:spAutoFit/>
          </a:bodyPr>
          <a:lstStyle/>
          <a:p>
            <a:r>
              <a:rPr lang="en-IN" sz="1800" kern="100" dirty="0">
                <a:solidFill>
                  <a:srgbClr val="000000"/>
                </a:solidFill>
                <a:effectLst/>
                <a:latin typeface="Times New Roman" panose="02020603050405020304" pitchFamily="18" charset="0"/>
                <a:ea typeface="Times New Roman" panose="02020603050405020304" pitchFamily="18" charset="0"/>
              </a:rPr>
              <a:t>Artificial Intelligence will play even more important role in data analysis in the future due to the availability of huge data produced and stored by the modern technology . </a:t>
            </a:r>
            <a:r>
              <a:rPr lang="en-IN" sz="1800" kern="0" dirty="0">
                <a:solidFill>
                  <a:srgbClr val="000000"/>
                </a:solidFill>
                <a:effectLst/>
                <a:latin typeface="Times New Roman" panose="02020603050405020304" pitchFamily="18" charset="0"/>
                <a:ea typeface="Times New Roman" panose="02020603050405020304" pitchFamily="18" charset="0"/>
              </a:rPr>
              <a:t>Prospective research in the healthcare arena could focus on the promising field of symptom-based disease prediction. Explainable artificial intelligence (XAI) can help us make more accurate comorbidity forecasts and make the reasons behind those predictions understandable. This can enhance patient outcomes by assisting healthcare professionals in making well-informed decisions. </a:t>
            </a:r>
            <a:br>
              <a:rPr lang="en-IN" sz="1800" kern="0" dirty="0">
                <a:solidFill>
                  <a:srgbClr val="000000"/>
                </a:solidFill>
                <a:effectLst/>
                <a:latin typeface="Times New Roman" panose="02020603050405020304" pitchFamily="18" charset="0"/>
                <a:ea typeface="Times New Roman" panose="02020603050405020304" pitchFamily="18" charset="0"/>
              </a:rPr>
            </a:br>
            <a:r>
              <a:rPr lang="en-IN" sz="1800" kern="0" dirty="0">
                <a:solidFill>
                  <a:srgbClr val="000000"/>
                </a:solidFill>
                <a:effectLst/>
                <a:latin typeface="Times New Roman" panose="02020603050405020304" pitchFamily="18" charset="0"/>
                <a:ea typeface="Times New Roman" panose="02020603050405020304" pitchFamily="18" charset="0"/>
              </a:rPr>
              <a:t>Finding new illness connections and learning more about the mechanisms behind diseases can both be aided by the integration of genomic and electronic health record (EHR) data. This may result in early diagnosis and better care quality.</a:t>
            </a:r>
            <a:endParaRPr lang="en-IN" sz="1800" kern="1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
        <p:nvSpPr>
          <p:cNvPr id="5" name="TextBox 4">
            <a:extLst>
              <a:ext uri="{FF2B5EF4-FFF2-40B4-BE49-F238E27FC236}">
                <a16:creationId xmlns:a16="http://schemas.microsoft.com/office/drawing/2014/main" id="{1EFAB71F-B45D-1857-6247-838740C8FA76}"/>
              </a:ext>
            </a:extLst>
          </p:cNvPr>
          <p:cNvSpPr txBox="1"/>
          <p:nvPr/>
        </p:nvSpPr>
        <p:spPr>
          <a:xfrm>
            <a:off x="1418253" y="976687"/>
            <a:ext cx="4226767"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FUTURE SCOPE</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825103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B7EEE55-975A-6374-8620-7DE05EB5F4BB}"/>
              </a:ext>
            </a:extLst>
          </p:cNvPr>
          <p:cNvSpPr>
            <a:spLocks noGrp="1"/>
          </p:cNvSpPr>
          <p:nvPr>
            <p:ph type="sldNum" sz="quarter" idx="12"/>
          </p:nvPr>
        </p:nvSpPr>
        <p:spPr/>
        <p:txBody>
          <a:bodyPr/>
          <a:lstStyle/>
          <a:p>
            <a:fld id="{3A98EE3D-8CD1-4C3F-BD1C-C98C9596463C}" type="slidenum">
              <a:rPr lang="en-US" smtClean="0"/>
              <a:t>37</a:t>
            </a:fld>
            <a:endParaRPr lang="en-US" dirty="0"/>
          </a:p>
        </p:txBody>
      </p:sp>
      <p:sp>
        <p:nvSpPr>
          <p:cNvPr id="5" name="TextBox 4">
            <a:extLst>
              <a:ext uri="{FF2B5EF4-FFF2-40B4-BE49-F238E27FC236}">
                <a16:creationId xmlns:a16="http://schemas.microsoft.com/office/drawing/2014/main" id="{6257D9DC-1DBC-A481-EA0B-72F84778A174}"/>
              </a:ext>
            </a:extLst>
          </p:cNvPr>
          <p:cNvSpPr txBox="1"/>
          <p:nvPr/>
        </p:nvSpPr>
        <p:spPr>
          <a:xfrm>
            <a:off x="847023" y="1001027"/>
            <a:ext cx="3253339"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REFERENCES</a:t>
            </a:r>
          </a:p>
        </p:txBody>
      </p:sp>
      <p:sp>
        <p:nvSpPr>
          <p:cNvPr id="7" name="TextBox 6">
            <a:extLst>
              <a:ext uri="{FF2B5EF4-FFF2-40B4-BE49-F238E27FC236}">
                <a16:creationId xmlns:a16="http://schemas.microsoft.com/office/drawing/2014/main" id="{979A3040-546E-4B94-4E74-695DB71223D6}"/>
              </a:ext>
            </a:extLst>
          </p:cNvPr>
          <p:cNvSpPr txBox="1"/>
          <p:nvPr/>
        </p:nvSpPr>
        <p:spPr>
          <a:xfrm>
            <a:off x="943276" y="1622600"/>
            <a:ext cx="10539663" cy="4801314"/>
          </a:xfrm>
          <a:prstGeom prst="rect">
            <a:avLst/>
          </a:prstGeom>
          <a:noFill/>
        </p:spPr>
        <p:txBody>
          <a:bodyPr wrap="square" rtlCol="0">
            <a:spAutoFit/>
          </a:bodyPr>
          <a:lstStyle/>
          <a:p>
            <a:pPr algn="just"/>
            <a:r>
              <a:rPr lang="en-US" b="0" i="0" dirty="0">
                <a:solidFill>
                  <a:srgbClr val="222222"/>
                </a:solidFill>
                <a:effectLst/>
                <a:latin typeface="Times New Roman" panose="02020603050405020304" pitchFamily="18" charset="0"/>
                <a:cs typeface="Times New Roman" panose="02020603050405020304" pitchFamily="18" charset="0"/>
              </a:rPr>
              <a:t>[1]</a:t>
            </a:r>
            <a:r>
              <a:rPr lang="en-US" b="0" i="0" dirty="0" err="1">
                <a:solidFill>
                  <a:srgbClr val="222222"/>
                </a:solidFill>
                <a:effectLst/>
                <a:latin typeface="Times New Roman" panose="02020603050405020304" pitchFamily="18" charset="0"/>
                <a:cs typeface="Times New Roman" panose="02020603050405020304" pitchFamily="18" charset="0"/>
              </a:rPr>
              <a:t>Grampurohit</a:t>
            </a:r>
            <a:r>
              <a:rPr lang="en-US" b="0" i="0" dirty="0">
                <a:solidFill>
                  <a:srgbClr val="222222"/>
                </a:solidFill>
                <a:effectLst/>
                <a:latin typeface="Times New Roman" panose="02020603050405020304" pitchFamily="18" charset="0"/>
                <a:cs typeface="Times New Roman" panose="02020603050405020304" pitchFamily="18" charset="0"/>
              </a:rPr>
              <a:t>, S., &amp; </a:t>
            </a:r>
            <a:r>
              <a:rPr lang="en-US" b="0" i="0" dirty="0" err="1">
                <a:solidFill>
                  <a:srgbClr val="222222"/>
                </a:solidFill>
                <a:effectLst/>
                <a:latin typeface="Times New Roman" panose="02020603050405020304" pitchFamily="18" charset="0"/>
                <a:cs typeface="Times New Roman" panose="02020603050405020304" pitchFamily="18" charset="0"/>
              </a:rPr>
              <a:t>Sagarnal</a:t>
            </a:r>
            <a:r>
              <a:rPr lang="en-US" b="0" i="0" dirty="0">
                <a:solidFill>
                  <a:srgbClr val="222222"/>
                </a:solidFill>
                <a:effectLst/>
                <a:latin typeface="Times New Roman" panose="02020603050405020304" pitchFamily="18" charset="0"/>
                <a:cs typeface="Times New Roman" panose="02020603050405020304" pitchFamily="18" charset="0"/>
              </a:rPr>
              <a:t>, C. (2020, June). Disease prediction using machine learning algorithms. In </a:t>
            </a:r>
            <a:r>
              <a:rPr lang="en-US" b="0" i="1" dirty="0">
                <a:solidFill>
                  <a:srgbClr val="222222"/>
                </a:solidFill>
                <a:effectLst/>
                <a:latin typeface="Times New Roman" panose="02020603050405020304" pitchFamily="18" charset="0"/>
                <a:cs typeface="Times New Roman" panose="02020603050405020304" pitchFamily="18" charset="0"/>
              </a:rPr>
              <a:t>2020 International Conference for Emerging Technology (INCET)</a:t>
            </a:r>
            <a:r>
              <a:rPr lang="en-US" b="0" i="0" dirty="0">
                <a:solidFill>
                  <a:srgbClr val="222222"/>
                </a:solidFill>
                <a:effectLst/>
                <a:latin typeface="Times New Roman" panose="02020603050405020304" pitchFamily="18" charset="0"/>
                <a:cs typeface="Times New Roman" panose="02020603050405020304" pitchFamily="18" charset="0"/>
              </a:rPr>
              <a:t> (pp. 1-7). IEEE.</a:t>
            </a:r>
          </a:p>
          <a:p>
            <a:pPr algn="just"/>
            <a:endParaRPr lang="en-US" b="0" i="0" dirty="0">
              <a:solidFill>
                <a:srgbClr val="222222"/>
              </a:solidFill>
              <a:effectLst/>
              <a:latin typeface="Times New Roman" panose="02020603050405020304" pitchFamily="18" charset="0"/>
              <a:cs typeface="Times New Roman" panose="02020603050405020304" pitchFamily="18" charset="0"/>
            </a:endParaRPr>
          </a:p>
          <a:p>
            <a:pPr algn="just"/>
            <a:r>
              <a:rPr lang="en-US" b="0" i="0" dirty="0">
                <a:solidFill>
                  <a:srgbClr val="222222"/>
                </a:solidFill>
                <a:effectLst/>
                <a:latin typeface="Times New Roman" panose="02020603050405020304" pitchFamily="18" charset="0"/>
                <a:cs typeface="Times New Roman" panose="02020603050405020304" pitchFamily="18" charset="0"/>
              </a:rPr>
              <a:t>[2]Uddin, S., Khan, A., Hossain, M. E., &amp; Moni, M. A. (2019). Comparing different supervised machine learning algorithms for disease prediction. </a:t>
            </a:r>
            <a:r>
              <a:rPr lang="en-US" b="0" i="1" dirty="0">
                <a:solidFill>
                  <a:srgbClr val="222222"/>
                </a:solidFill>
                <a:effectLst/>
                <a:latin typeface="Times New Roman" panose="02020603050405020304" pitchFamily="18" charset="0"/>
                <a:cs typeface="Times New Roman" panose="02020603050405020304" pitchFamily="18" charset="0"/>
              </a:rPr>
              <a:t>BMC medical informatics and decision making</a:t>
            </a:r>
            <a:r>
              <a:rPr lang="en-US" b="0" i="0" dirty="0">
                <a:solidFill>
                  <a:srgbClr val="222222"/>
                </a:solidFill>
                <a:effectLst/>
                <a:latin typeface="Times New Roman" panose="02020603050405020304" pitchFamily="18" charset="0"/>
                <a:cs typeface="Times New Roman" panose="02020603050405020304" pitchFamily="18" charset="0"/>
              </a:rPr>
              <a:t>, </a:t>
            </a:r>
            <a:r>
              <a:rPr lang="en-US" b="0" i="1" dirty="0">
                <a:solidFill>
                  <a:srgbClr val="222222"/>
                </a:solidFill>
                <a:effectLst/>
                <a:latin typeface="Times New Roman" panose="02020603050405020304" pitchFamily="18" charset="0"/>
                <a:cs typeface="Times New Roman" panose="02020603050405020304" pitchFamily="18" charset="0"/>
              </a:rPr>
              <a:t>19</a:t>
            </a:r>
            <a:r>
              <a:rPr lang="en-US" b="0" i="0" dirty="0">
                <a:solidFill>
                  <a:srgbClr val="222222"/>
                </a:solidFill>
                <a:effectLst/>
                <a:latin typeface="Times New Roman" panose="02020603050405020304" pitchFamily="18" charset="0"/>
                <a:cs typeface="Times New Roman" panose="02020603050405020304" pitchFamily="18" charset="0"/>
              </a:rPr>
              <a:t>(1), 1-16.</a:t>
            </a:r>
          </a:p>
          <a:p>
            <a:pPr algn="just"/>
            <a:endParaRPr lang="en-US" dirty="0">
              <a:solidFill>
                <a:srgbClr val="222222"/>
              </a:solidFill>
              <a:latin typeface="Times New Roman" panose="02020603050405020304" pitchFamily="18" charset="0"/>
              <a:cs typeface="Times New Roman" panose="02020603050405020304" pitchFamily="18" charset="0"/>
            </a:endParaRPr>
          </a:p>
          <a:p>
            <a:pPr algn="just"/>
            <a:r>
              <a:rPr lang="en-US" b="0" i="0" dirty="0">
                <a:solidFill>
                  <a:srgbClr val="222222"/>
                </a:solidFill>
                <a:effectLst/>
                <a:latin typeface="Times New Roman" panose="02020603050405020304" pitchFamily="18" charset="0"/>
                <a:cs typeface="Times New Roman" panose="02020603050405020304" pitchFamily="18" charset="0"/>
              </a:rPr>
              <a:t>[3]</a:t>
            </a:r>
            <a:r>
              <a:rPr lang="en-US" b="0" i="0" dirty="0" err="1">
                <a:solidFill>
                  <a:srgbClr val="222222"/>
                </a:solidFill>
                <a:effectLst/>
                <a:latin typeface="Times New Roman" panose="02020603050405020304" pitchFamily="18" charset="0"/>
                <a:cs typeface="Times New Roman" panose="02020603050405020304" pitchFamily="18" charset="0"/>
              </a:rPr>
              <a:t>Dahiwade</a:t>
            </a:r>
            <a:r>
              <a:rPr lang="en-US" b="0" i="0" dirty="0">
                <a:solidFill>
                  <a:srgbClr val="222222"/>
                </a:solidFill>
                <a:effectLst/>
                <a:latin typeface="Times New Roman" panose="02020603050405020304" pitchFamily="18" charset="0"/>
                <a:cs typeface="Times New Roman" panose="02020603050405020304" pitchFamily="18" charset="0"/>
              </a:rPr>
              <a:t>, D., </a:t>
            </a:r>
            <a:r>
              <a:rPr lang="en-US" b="0" i="0" dirty="0" err="1">
                <a:solidFill>
                  <a:srgbClr val="222222"/>
                </a:solidFill>
                <a:effectLst/>
                <a:latin typeface="Times New Roman" panose="02020603050405020304" pitchFamily="18" charset="0"/>
                <a:cs typeface="Times New Roman" panose="02020603050405020304" pitchFamily="18" charset="0"/>
              </a:rPr>
              <a:t>Patle</a:t>
            </a:r>
            <a:r>
              <a:rPr lang="en-US" b="0" i="0" dirty="0">
                <a:solidFill>
                  <a:srgbClr val="222222"/>
                </a:solidFill>
                <a:effectLst/>
                <a:latin typeface="Times New Roman" panose="02020603050405020304" pitchFamily="18" charset="0"/>
                <a:cs typeface="Times New Roman" panose="02020603050405020304" pitchFamily="18" charset="0"/>
              </a:rPr>
              <a:t>, G., &amp; </a:t>
            </a:r>
            <a:r>
              <a:rPr lang="en-US" b="0" i="0" dirty="0" err="1">
                <a:solidFill>
                  <a:srgbClr val="222222"/>
                </a:solidFill>
                <a:effectLst/>
                <a:latin typeface="Times New Roman" panose="02020603050405020304" pitchFamily="18" charset="0"/>
                <a:cs typeface="Times New Roman" panose="02020603050405020304" pitchFamily="18" charset="0"/>
              </a:rPr>
              <a:t>Meshram</a:t>
            </a:r>
            <a:r>
              <a:rPr lang="en-US" b="0" i="0" dirty="0">
                <a:solidFill>
                  <a:srgbClr val="222222"/>
                </a:solidFill>
                <a:effectLst/>
                <a:latin typeface="Times New Roman" panose="02020603050405020304" pitchFamily="18" charset="0"/>
                <a:cs typeface="Times New Roman" panose="02020603050405020304" pitchFamily="18" charset="0"/>
              </a:rPr>
              <a:t>, E. (2019, March). Designing disease prediction model using machine learning approach. In </a:t>
            </a:r>
            <a:r>
              <a:rPr lang="en-US" b="0" i="1" dirty="0">
                <a:solidFill>
                  <a:srgbClr val="222222"/>
                </a:solidFill>
                <a:effectLst/>
                <a:latin typeface="Times New Roman" panose="02020603050405020304" pitchFamily="18" charset="0"/>
                <a:cs typeface="Times New Roman" panose="02020603050405020304" pitchFamily="18" charset="0"/>
              </a:rPr>
              <a:t>2019 3rd International Conference on Computing Methodologies and Communication (ICCMC)</a:t>
            </a:r>
            <a:r>
              <a:rPr lang="en-US" b="0" i="0" dirty="0">
                <a:solidFill>
                  <a:srgbClr val="222222"/>
                </a:solidFill>
                <a:effectLst/>
                <a:latin typeface="Times New Roman" panose="02020603050405020304" pitchFamily="18" charset="0"/>
                <a:cs typeface="Times New Roman" panose="02020603050405020304" pitchFamily="18" charset="0"/>
              </a:rPr>
              <a:t> (pp. 1211-1215). IEEE.</a:t>
            </a:r>
          </a:p>
          <a:p>
            <a:pPr algn="just"/>
            <a:endParaRPr lang="en-US" dirty="0">
              <a:solidFill>
                <a:srgbClr val="222222"/>
              </a:solidFill>
              <a:latin typeface="Times New Roman" panose="02020603050405020304" pitchFamily="18" charset="0"/>
              <a:cs typeface="Times New Roman" panose="02020603050405020304" pitchFamily="18" charset="0"/>
            </a:endParaRPr>
          </a:p>
          <a:p>
            <a:pPr algn="just"/>
            <a:r>
              <a:rPr lang="en-US" b="0" i="0" dirty="0">
                <a:solidFill>
                  <a:srgbClr val="222222"/>
                </a:solidFill>
                <a:effectLst/>
                <a:latin typeface="Times New Roman" panose="02020603050405020304" pitchFamily="18" charset="0"/>
                <a:cs typeface="Times New Roman" panose="02020603050405020304" pitchFamily="18" charset="0"/>
              </a:rPr>
              <a:t>[4]</a:t>
            </a:r>
            <a:r>
              <a:rPr lang="en-US" b="0" i="0" dirty="0" err="1">
                <a:solidFill>
                  <a:srgbClr val="222222"/>
                </a:solidFill>
                <a:effectLst/>
                <a:latin typeface="Times New Roman" panose="02020603050405020304" pitchFamily="18" charset="0"/>
                <a:cs typeface="Times New Roman" panose="02020603050405020304" pitchFamily="18" charset="0"/>
              </a:rPr>
              <a:t>Nilashi</a:t>
            </a:r>
            <a:r>
              <a:rPr lang="en-US" b="0" i="0" dirty="0">
                <a:solidFill>
                  <a:srgbClr val="222222"/>
                </a:solidFill>
                <a:effectLst/>
                <a:latin typeface="Times New Roman" panose="02020603050405020304" pitchFamily="18" charset="0"/>
                <a:cs typeface="Times New Roman" panose="02020603050405020304" pitchFamily="18" charset="0"/>
              </a:rPr>
              <a:t>, M., bin Ibrahim, O., Ahmadi, H., &amp; </a:t>
            </a:r>
            <a:r>
              <a:rPr lang="en-US" b="0" i="0" dirty="0" err="1">
                <a:solidFill>
                  <a:srgbClr val="222222"/>
                </a:solidFill>
                <a:effectLst/>
                <a:latin typeface="Times New Roman" panose="02020603050405020304" pitchFamily="18" charset="0"/>
                <a:cs typeface="Times New Roman" panose="02020603050405020304" pitchFamily="18" charset="0"/>
              </a:rPr>
              <a:t>Shahmoradi</a:t>
            </a:r>
            <a:r>
              <a:rPr lang="en-US" b="0" i="0" dirty="0">
                <a:solidFill>
                  <a:srgbClr val="222222"/>
                </a:solidFill>
                <a:effectLst/>
                <a:latin typeface="Times New Roman" panose="02020603050405020304" pitchFamily="18" charset="0"/>
                <a:cs typeface="Times New Roman" panose="02020603050405020304" pitchFamily="18" charset="0"/>
              </a:rPr>
              <a:t>, L. (2017). An analytical method for diseases prediction using machine learning techniques. </a:t>
            </a:r>
            <a:r>
              <a:rPr lang="en-US" b="0" i="1" dirty="0">
                <a:solidFill>
                  <a:srgbClr val="222222"/>
                </a:solidFill>
                <a:effectLst/>
                <a:latin typeface="Times New Roman" panose="02020603050405020304" pitchFamily="18" charset="0"/>
                <a:cs typeface="Times New Roman" panose="02020603050405020304" pitchFamily="18" charset="0"/>
              </a:rPr>
              <a:t>Computers &amp; Chemical Engineering</a:t>
            </a:r>
            <a:r>
              <a:rPr lang="en-US" b="0" i="0" dirty="0">
                <a:solidFill>
                  <a:srgbClr val="222222"/>
                </a:solidFill>
                <a:effectLst/>
                <a:latin typeface="Times New Roman" panose="02020603050405020304" pitchFamily="18" charset="0"/>
                <a:cs typeface="Times New Roman" panose="02020603050405020304" pitchFamily="18" charset="0"/>
              </a:rPr>
              <a:t>, </a:t>
            </a:r>
            <a:r>
              <a:rPr lang="en-US" b="0" i="1" dirty="0">
                <a:solidFill>
                  <a:srgbClr val="222222"/>
                </a:solidFill>
                <a:effectLst/>
                <a:latin typeface="Times New Roman" panose="02020603050405020304" pitchFamily="18" charset="0"/>
                <a:cs typeface="Times New Roman" panose="02020603050405020304" pitchFamily="18" charset="0"/>
              </a:rPr>
              <a:t>106</a:t>
            </a:r>
            <a:r>
              <a:rPr lang="en-US" b="0" i="0" dirty="0">
                <a:solidFill>
                  <a:srgbClr val="222222"/>
                </a:solidFill>
                <a:effectLst/>
                <a:latin typeface="Times New Roman" panose="02020603050405020304" pitchFamily="18" charset="0"/>
                <a:cs typeface="Times New Roman" panose="02020603050405020304" pitchFamily="18" charset="0"/>
              </a:rPr>
              <a:t>, 212-223.</a:t>
            </a:r>
          </a:p>
          <a:p>
            <a:pPr algn="just"/>
            <a:endParaRPr lang="en-US" dirty="0">
              <a:solidFill>
                <a:srgbClr val="222222"/>
              </a:solidFill>
              <a:latin typeface="Times New Roman" panose="02020603050405020304" pitchFamily="18" charset="0"/>
              <a:cs typeface="Times New Roman" panose="02020603050405020304" pitchFamily="18" charset="0"/>
            </a:endParaRPr>
          </a:p>
          <a:p>
            <a:pPr algn="just"/>
            <a:r>
              <a:rPr lang="en-US" b="0" i="0" dirty="0">
                <a:solidFill>
                  <a:srgbClr val="222222"/>
                </a:solidFill>
                <a:effectLst/>
                <a:latin typeface="Times New Roman" panose="02020603050405020304" pitchFamily="18" charset="0"/>
                <a:cs typeface="Times New Roman" panose="02020603050405020304" pitchFamily="18" charset="0"/>
              </a:rPr>
              <a:t>[5]Arumugam, K., </a:t>
            </a:r>
            <a:r>
              <a:rPr lang="en-US" b="0" i="0" dirty="0" err="1">
                <a:solidFill>
                  <a:srgbClr val="222222"/>
                </a:solidFill>
                <a:effectLst/>
                <a:latin typeface="Times New Roman" panose="02020603050405020304" pitchFamily="18" charset="0"/>
                <a:cs typeface="Times New Roman" panose="02020603050405020304" pitchFamily="18" charset="0"/>
              </a:rPr>
              <a:t>Naved</a:t>
            </a:r>
            <a:r>
              <a:rPr lang="en-US" b="0" i="0" dirty="0">
                <a:solidFill>
                  <a:srgbClr val="222222"/>
                </a:solidFill>
                <a:effectLst/>
                <a:latin typeface="Times New Roman" panose="02020603050405020304" pitchFamily="18" charset="0"/>
                <a:cs typeface="Times New Roman" panose="02020603050405020304" pitchFamily="18" charset="0"/>
              </a:rPr>
              <a:t>, M., Shinde, P. P., </a:t>
            </a:r>
            <a:r>
              <a:rPr lang="en-US" b="0" i="0" dirty="0" err="1">
                <a:solidFill>
                  <a:srgbClr val="222222"/>
                </a:solidFill>
                <a:effectLst/>
                <a:latin typeface="Times New Roman" panose="02020603050405020304" pitchFamily="18" charset="0"/>
                <a:cs typeface="Times New Roman" panose="02020603050405020304" pitchFamily="18" charset="0"/>
              </a:rPr>
              <a:t>Leiva-Chauca</a:t>
            </a:r>
            <a:r>
              <a:rPr lang="en-US" b="0" i="0" dirty="0">
                <a:solidFill>
                  <a:srgbClr val="222222"/>
                </a:solidFill>
                <a:effectLst/>
                <a:latin typeface="Times New Roman" panose="02020603050405020304" pitchFamily="18" charset="0"/>
                <a:cs typeface="Times New Roman" panose="02020603050405020304" pitchFamily="18" charset="0"/>
              </a:rPr>
              <a:t>, O., </a:t>
            </a:r>
            <a:r>
              <a:rPr lang="en-US" b="0" i="0" dirty="0" err="1">
                <a:solidFill>
                  <a:srgbClr val="222222"/>
                </a:solidFill>
                <a:effectLst/>
                <a:latin typeface="Times New Roman" panose="02020603050405020304" pitchFamily="18" charset="0"/>
                <a:cs typeface="Times New Roman" panose="02020603050405020304" pitchFamily="18" charset="0"/>
              </a:rPr>
              <a:t>Huaman</a:t>
            </a:r>
            <a:r>
              <a:rPr lang="en-US" b="0" i="0" dirty="0">
                <a:solidFill>
                  <a:srgbClr val="222222"/>
                </a:solidFill>
                <a:effectLst/>
                <a:latin typeface="Times New Roman" panose="02020603050405020304" pitchFamily="18" charset="0"/>
                <a:cs typeface="Times New Roman" panose="02020603050405020304" pitchFamily="18" charset="0"/>
              </a:rPr>
              <a:t>-Osorio, A., &amp; Gonzales-</a:t>
            </a:r>
            <a:r>
              <a:rPr lang="en-US" b="0" i="0" dirty="0" err="1">
                <a:solidFill>
                  <a:srgbClr val="222222"/>
                </a:solidFill>
                <a:effectLst/>
                <a:latin typeface="Times New Roman" panose="02020603050405020304" pitchFamily="18" charset="0"/>
                <a:cs typeface="Times New Roman" panose="02020603050405020304" pitchFamily="18" charset="0"/>
              </a:rPr>
              <a:t>Yanac</a:t>
            </a:r>
            <a:r>
              <a:rPr lang="en-US" b="0" i="0" dirty="0">
                <a:solidFill>
                  <a:srgbClr val="222222"/>
                </a:solidFill>
                <a:effectLst/>
                <a:latin typeface="Times New Roman" panose="02020603050405020304" pitchFamily="18" charset="0"/>
                <a:cs typeface="Times New Roman" panose="02020603050405020304" pitchFamily="18" charset="0"/>
              </a:rPr>
              <a:t>, T. (2023). Multiple disease prediction using Machine learning algorithms. </a:t>
            </a:r>
            <a:r>
              <a:rPr lang="en-US" b="0" i="1" dirty="0">
                <a:solidFill>
                  <a:srgbClr val="222222"/>
                </a:solidFill>
                <a:effectLst/>
                <a:latin typeface="Times New Roman" panose="02020603050405020304" pitchFamily="18" charset="0"/>
                <a:cs typeface="Times New Roman" panose="02020603050405020304" pitchFamily="18" charset="0"/>
              </a:rPr>
              <a:t>Materials Today: Proceedings</a:t>
            </a:r>
            <a:r>
              <a:rPr lang="en-US" b="0" i="0" dirty="0">
                <a:solidFill>
                  <a:srgbClr val="222222"/>
                </a:solidFill>
                <a:effectLst/>
                <a:latin typeface="Times New Roman" panose="02020603050405020304" pitchFamily="18" charset="0"/>
                <a:cs typeface="Times New Roman" panose="02020603050405020304" pitchFamily="18" charset="0"/>
              </a:rPr>
              <a:t>, </a:t>
            </a:r>
            <a:r>
              <a:rPr lang="en-US" b="0" i="1" dirty="0">
                <a:solidFill>
                  <a:srgbClr val="222222"/>
                </a:solidFill>
                <a:effectLst/>
                <a:latin typeface="Times New Roman" panose="02020603050405020304" pitchFamily="18" charset="0"/>
                <a:cs typeface="Times New Roman" panose="02020603050405020304" pitchFamily="18" charset="0"/>
              </a:rPr>
              <a:t>80</a:t>
            </a:r>
            <a:r>
              <a:rPr lang="en-US" b="0" i="0" dirty="0">
                <a:solidFill>
                  <a:srgbClr val="222222"/>
                </a:solidFill>
                <a:effectLst/>
                <a:latin typeface="Times New Roman" panose="02020603050405020304" pitchFamily="18" charset="0"/>
                <a:cs typeface="Times New Roman" panose="02020603050405020304" pitchFamily="18" charset="0"/>
              </a:rPr>
              <a:t>, 3682-3685.</a:t>
            </a:r>
            <a:endParaRPr lang="en-US" dirty="0">
              <a:solidFill>
                <a:srgbClr val="222222"/>
              </a:solidFill>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2928280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49964F9-D33F-9A1E-269C-1897D44EDA82}"/>
              </a:ext>
            </a:extLst>
          </p:cNvPr>
          <p:cNvSpPr>
            <a:spLocks noGrp="1"/>
          </p:cNvSpPr>
          <p:nvPr>
            <p:ph type="sldNum" sz="quarter" idx="12"/>
          </p:nvPr>
        </p:nvSpPr>
        <p:spPr/>
        <p:txBody>
          <a:bodyPr/>
          <a:lstStyle/>
          <a:p>
            <a:fld id="{3A98EE3D-8CD1-4C3F-BD1C-C98C9596463C}" type="slidenum">
              <a:rPr lang="en-US" smtClean="0"/>
              <a:t>38</a:t>
            </a:fld>
            <a:endParaRPr lang="en-US" dirty="0"/>
          </a:p>
        </p:txBody>
      </p:sp>
      <p:sp>
        <p:nvSpPr>
          <p:cNvPr id="4" name="TextBox 3">
            <a:extLst>
              <a:ext uri="{FF2B5EF4-FFF2-40B4-BE49-F238E27FC236}">
                <a16:creationId xmlns:a16="http://schemas.microsoft.com/office/drawing/2014/main" id="{7F961D6F-5306-B81B-33DA-4B4EEEC2170A}"/>
              </a:ext>
            </a:extLst>
          </p:cNvPr>
          <p:cNvSpPr txBox="1"/>
          <p:nvPr/>
        </p:nvSpPr>
        <p:spPr>
          <a:xfrm>
            <a:off x="1039528" y="1434164"/>
            <a:ext cx="10472287" cy="3970318"/>
          </a:xfrm>
          <a:prstGeom prst="rect">
            <a:avLst/>
          </a:prstGeom>
          <a:noFill/>
        </p:spPr>
        <p:txBody>
          <a:bodyPr wrap="square" rtlCol="0">
            <a:spAutoFit/>
          </a:bodyPr>
          <a:lstStyle/>
          <a:p>
            <a:pPr algn="just"/>
            <a:r>
              <a:rPr lang="en-US" b="0" i="0" dirty="0">
                <a:solidFill>
                  <a:srgbClr val="222222"/>
                </a:solidFill>
                <a:effectLst/>
                <a:latin typeface="Times New Roman" panose="02020603050405020304" pitchFamily="18" charset="0"/>
                <a:cs typeface="Times New Roman" panose="02020603050405020304" pitchFamily="18" charset="0"/>
              </a:rPr>
              <a:t>[6]Yu, Z., Wang, K., Wan, Z., Xie, S., &amp; </a:t>
            </a:r>
            <a:r>
              <a:rPr lang="en-US" b="0" i="0" dirty="0" err="1">
                <a:solidFill>
                  <a:srgbClr val="222222"/>
                </a:solidFill>
                <a:effectLst/>
                <a:latin typeface="Times New Roman" panose="02020603050405020304" pitchFamily="18" charset="0"/>
                <a:cs typeface="Times New Roman" panose="02020603050405020304" pitchFamily="18" charset="0"/>
              </a:rPr>
              <a:t>Lv</a:t>
            </a:r>
            <a:r>
              <a:rPr lang="en-US" b="0" i="0" dirty="0">
                <a:solidFill>
                  <a:srgbClr val="222222"/>
                </a:solidFill>
                <a:effectLst/>
                <a:latin typeface="Times New Roman" panose="02020603050405020304" pitchFamily="18" charset="0"/>
                <a:cs typeface="Times New Roman" panose="02020603050405020304" pitchFamily="18" charset="0"/>
              </a:rPr>
              <a:t>, Z. (2023). Popular deep learning algorithms for disease prediction: a review. </a:t>
            </a:r>
            <a:r>
              <a:rPr lang="en-US" b="0" i="1" dirty="0">
                <a:solidFill>
                  <a:srgbClr val="222222"/>
                </a:solidFill>
                <a:effectLst/>
                <a:latin typeface="Times New Roman" panose="02020603050405020304" pitchFamily="18" charset="0"/>
                <a:cs typeface="Times New Roman" panose="02020603050405020304" pitchFamily="18" charset="0"/>
              </a:rPr>
              <a:t>Cluster Computing</a:t>
            </a:r>
            <a:r>
              <a:rPr lang="en-US" b="0" i="0" dirty="0">
                <a:solidFill>
                  <a:srgbClr val="222222"/>
                </a:solidFill>
                <a:effectLst/>
                <a:latin typeface="Times New Roman" panose="02020603050405020304" pitchFamily="18" charset="0"/>
                <a:cs typeface="Times New Roman" panose="02020603050405020304" pitchFamily="18" charset="0"/>
              </a:rPr>
              <a:t>, </a:t>
            </a:r>
            <a:r>
              <a:rPr lang="en-US" b="0" i="1" dirty="0">
                <a:solidFill>
                  <a:srgbClr val="222222"/>
                </a:solidFill>
                <a:effectLst/>
                <a:latin typeface="Times New Roman" panose="02020603050405020304" pitchFamily="18" charset="0"/>
                <a:cs typeface="Times New Roman" panose="02020603050405020304" pitchFamily="18" charset="0"/>
              </a:rPr>
              <a:t>26</a:t>
            </a:r>
            <a:r>
              <a:rPr lang="en-US" b="0" i="0" dirty="0">
                <a:solidFill>
                  <a:srgbClr val="222222"/>
                </a:solidFill>
                <a:effectLst/>
                <a:latin typeface="Times New Roman" panose="02020603050405020304" pitchFamily="18" charset="0"/>
                <a:cs typeface="Times New Roman" panose="02020603050405020304" pitchFamily="18" charset="0"/>
              </a:rPr>
              <a:t>(2), 1231-1251.</a:t>
            </a:r>
          </a:p>
          <a:p>
            <a:pPr algn="just"/>
            <a:endParaRPr lang="en-US" dirty="0">
              <a:solidFill>
                <a:srgbClr val="222222"/>
              </a:solidFill>
              <a:latin typeface="Times New Roman" panose="02020603050405020304" pitchFamily="18" charset="0"/>
              <a:cs typeface="Times New Roman" panose="02020603050405020304" pitchFamily="18" charset="0"/>
            </a:endParaRPr>
          </a:p>
          <a:p>
            <a:pPr algn="just"/>
            <a:r>
              <a:rPr lang="en-US" b="0" i="0" dirty="0">
                <a:solidFill>
                  <a:srgbClr val="222222"/>
                </a:solidFill>
                <a:effectLst/>
                <a:latin typeface="Times New Roman" panose="02020603050405020304" pitchFamily="18" charset="0"/>
                <a:cs typeface="Times New Roman" panose="02020603050405020304" pitchFamily="18" charset="0"/>
              </a:rPr>
              <a:t>[7]Yaqoob, A., Aziz, R. M., Verma, N. K., Lalwani, P., </a:t>
            </a:r>
            <a:r>
              <a:rPr lang="en-US" b="0" i="0" dirty="0" err="1">
                <a:solidFill>
                  <a:srgbClr val="222222"/>
                </a:solidFill>
                <a:effectLst/>
                <a:latin typeface="Times New Roman" panose="02020603050405020304" pitchFamily="18" charset="0"/>
                <a:cs typeface="Times New Roman" panose="02020603050405020304" pitchFamily="18" charset="0"/>
              </a:rPr>
              <a:t>Makrariya</a:t>
            </a:r>
            <a:r>
              <a:rPr lang="en-US" b="0" i="0" dirty="0">
                <a:solidFill>
                  <a:srgbClr val="222222"/>
                </a:solidFill>
                <a:effectLst/>
                <a:latin typeface="Times New Roman" panose="02020603050405020304" pitchFamily="18" charset="0"/>
                <a:cs typeface="Times New Roman" panose="02020603050405020304" pitchFamily="18" charset="0"/>
              </a:rPr>
              <a:t>, A., &amp; Kumar, P. (2023). A review on nature-inspired algorithms for cancer disease prediction and classification. </a:t>
            </a:r>
            <a:r>
              <a:rPr lang="en-US" b="0" i="1" dirty="0">
                <a:solidFill>
                  <a:srgbClr val="222222"/>
                </a:solidFill>
                <a:effectLst/>
                <a:latin typeface="Times New Roman" panose="02020603050405020304" pitchFamily="18" charset="0"/>
                <a:cs typeface="Times New Roman" panose="02020603050405020304" pitchFamily="18" charset="0"/>
              </a:rPr>
              <a:t>Mathematics</a:t>
            </a:r>
            <a:r>
              <a:rPr lang="en-US" b="0" i="0" dirty="0">
                <a:solidFill>
                  <a:srgbClr val="222222"/>
                </a:solidFill>
                <a:effectLst/>
                <a:latin typeface="Times New Roman" panose="02020603050405020304" pitchFamily="18" charset="0"/>
                <a:cs typeface="Times New Roman" panose="02020603050405020304" pitchFamily="18" charset="0"/>
              </a:rPr>
              <a:t>, </a:t>
            </a:r>
            <a:r>
              <a:rPr lang="en-US" b="0" i="1" dirty="0">
                <a:solidFill>
                  <a:srgbClr val="222222"/>
                </a:solidFill>
                <a:effectLst/>
                <a:latin typeface="Times New Roman" panose="02020603050405020304" pitchFamily="18" charset="0"/>
                <a:cs typeface="Times New Roman" panose="02020603050405020304" pitchFamily="18" charset="0"/>
              </a:rPr>
              <a:t>11</a:t>
            </a:r>
            <a:r>
              <a:rPr lang="en-US" b="0" i="0" dirty="0">
                <a:solidFill>
                  <a:srgbClr val="222222"/>
                </a:solidFill>
                <a:effectLst/>
                <a:latin typeface="Times New Roman" panose="02020603050405020304" pitchFamily="18" charset="0"/>
                <a:cs typeface="Times New Roman" panose="02020603050405020304" pitchFamily="18" charset="0"/>
              </a:rPr>
              <a:t>(5), 1081.</a:t>
            </a:r>
          </a:p>
          <a:p>
            <a:pPr algn="just"/>
            <a:endParaRPr lang="en-US" dirty="0">
              <a:solidFill>
                <a:srgbClr val="222222"/>
              </a:solidFill>
              <a:latin typeface="Times New Roman" panose="02020603050405020304" pitchFamily="18" charset="0"/>
              <a:cs typeface="Times New Roman" panose="02020603050405020304" pitchFamily="18" charset="0"/>
            </a:endParaRPr>
          </a:p>
          <a:p>
            <a:pPr algn="just"/>
            <a:r>
              <a:rPr lang="en-US" b="0" i="0" dirty="0">
                <a:solidFill>
                  <a:srgbClr val="222222"/>
                </a:solidFill>
                <a:effectLst/>
                <a:latin typeface="Times New Roman" panose="02020603050405020304" pitchFamily="18" charset="0"/>
                <a:cs typeface="Times New Roman" panose="02020603050405020304" pitchFamily="18" charset="0"/>
              </a:rPr>
              <a:t>[8]Sun, W., Zhang, P., Wang, Z., &amp; Li, D. (2021). Prediction of cardiovascular diseases based on machine learning. </a:t>
            </a:r>
            <a:r>
              <a:rPr lang="en-US" b="0" i="1" dirty="0">
                <a:solidFill>
                  <a:srgbClr val="222222"/>
                </a:solidFill>
                <a:effectLst/>
                <a:latin typeface="Times New Roman" panose="02020603050405020304" pitchFamily="18" charset="0"/>
                <a:cs typeface="Times New Roman" panose="02020603050405020304" pitchFamily="18" charset="0"/>
              </a:rPr>
              <a:t>ASP Transactions on Internet of Things</a:t>
            </a:r>
            <a:r>
              <a:rPr lang="en-US" b="0" i="0" dirty="0">
                <a:solidFill>
                  <a:srgbClr val="222222"/>
                </a:solidFill>
                <a:effectLst/>
                <a:latin typeface="Times New Roman" panose="02020603050405020304" pitchFamily="18" charset="0"/>
                <a:cs typeface="Times New Roman" panose="02020603050405020304" pitchFamily="18" charset="0"/>
              </a:rPr>
              <a:t>, </a:t>
            </a:r>
            <a:r>
              <a:rPr lang="en-US" b="0" i="1" dirty="0">
                <a:solidFill>
                  <a:srgbClr val="222222"/>
                </a:solidFill>
                <a:effectLst/>
                <a:latin typeface="Times New Roman" panose="02020603050405020304" pitchFamily="18" charset="0"/>
                <a:cs typeface="Times New Roman" panose="02020603050405020304" pitchFamily="18" charset="0"/>
              </a:rPr>
              <a:t>1</a:t>
            </a:r>
            <a:r>
              <a:rPr lang="en-US" b="0" i="0" dirty="0">
                <a:solidFill>
                  <a:srgbClr val="222222"/>
                </a:solidFill>
                <a:effectLst/>
                <a:latin typeface="Times New Roman" panose="02020603050405020304" pitchFamily="18" charset="0"/>
                <a:cs typeface="Times New Roman" panose="02020603050405020304" pitchFamily="18" charset="0"/>
              </a:rPr>
              <a:t>(1), 30-35.</a:t>
            </a:r>
          </a:p>
          <a:p>
            <a:pPr algn="just"/>
            <a:endParaRPr lang="en-US" dirty="0">
              <a:solidFill>
                <a:srgbClr val="222222"/>
              </a:solidFill>
              <a:latin typeface="Times New Roman" panose="02020603050405020304" pitchFamily="18" charset="0"/>
              <a:cs typeface="Times New Roman" panose="02020603050405020304" pitchFamily="18" charset="0"/>
            </a:endParaRPr>
          </a:p>
          <a:p>
            <a:pPr algn="just"/>
            <a:r>
              <a:rPr lang="en-US" b="0" i="0" dirty="0">
                <a:solidFill>
                  <a:srgbClr val="222222"/>
                </a:solidFill>
                <a:effectLst/>
                <a:latin typeface="Times New Roman" panose="02020603050405020304" pitchFamily="18" charset="0"/>
                <a:cs typeface="Times New Roman" panose="02020603050405020304" pitchFamily="18" charset="0"/>
              </a:rPr>
              <a:t>[9]</a:t>
            </a:r>
            <a:r>
              <a:rPr lang="en-US" b="0" i="0" dirty="0" err="1">
                <a:solidFill>
                  <a:srgbClr val="222222"/>
                </a:solidFill>
                <a:effectLst/>
                <a:latin typeface="Times New Roman" panose="02020603050405020304" pitchFamily="18" charset="0"/>
                <a:cs typeface="Times New Roman" panose="02020603050405020304" pitchFamily="18" charset="0"/>
              </a:rPr>
              <a:t>Nemade</a:t>
            </a:r>
            <a:r>
              <a:rPr lang="en-US" b="0" i="0" dirty="0">
                <a:solidFill>
                  <a:srgbClr val="222222"/>
                </a:solidFill>
                <a:effectLst/>
                <a:latin typeface="Times New Roman" panose="02020603050405020304" pitchFamily="18" charset="0"/>
                <a:cs typeface="Times New Roman" panose="02020603050405020304" pitchFamily="18" charset="0"/>
              </a:rPr>
              <a:t>, V., &amp; </a:t>
            </a:r>
            <a:r>
              <a:rPr lang="en-US" b="0" i="0" dirty="0" err="1">
                <a:solidFill>
                  <a:srgbClr val="222222"/>
                </a:solidFill>
                <a:effectLst/>
                <a:latin typeface="Times New Roman" panose="02020603050405020304" pitchFamily="18" charset="0"/>
                <a:cs typeface="Times New Roman" panose="02020603050405020304" pitchFamily="18" charset="0"/>
              </a:rPr>
              <a:t>Fegade</a:t>
            </a:r>
            <a:r>
              <a:rPr lang="en-US" b="0" i="0" dirty="0">
                <a:solidFill>
                  <a:srgbClr val="222222"/>
                </a:solidFill>
                <a:effectLst/>
                <a:latin typeface="Times New Roman" panose="02020603050405020304" pitchFamily="18" charset="0"/>
                <a:cs typeface="Times New Roman" panose="02020603050405020304" pitchFamily="18" charset="0"/>
              </a:rPr>
              <a:t>, V. (2023). Machine Learning Techniques for Breast Cancer Prediction. </a:t>
            </a:r>
            <a:r>
              <a:rPr lang="en-US" b="0" i="1" dirty="0">
                <a:solidFill>
                  <a:srgbClr val="222222"/>
                </a:solidFill>
                <a:effectLst/>
                <a:latin typeface="Times New Roman" panose="02020603050405020304" pitchFamily="18" charset="0"/>
                <a:cs typeface="Times New Roman" panose="02020603050405020304" pitchFamily="18" charset="0"/>
              </a:rPr>
              <a:t>Procedia Computer Science</a:t>
            </a:r>
            <a:r>
              <a:rPr lang="en-US" b="0" i="0" dirty="0">
                <a:solidFill>
                  <a:srgbClr val="222222"/>
                </a:solidFill>
                <a:effectLst/>
                <a:latin typeface="Times New Roman" panose="02020603050405020304" pitchFamily="18" charset="0"/>
                <a:cs typeface="Times New Roman" panose="02020603050405020304" pitchFamily="18" charset="0"/>
              </a:rPr>
              <a:t>, </a:t>
            </a:r>
            <a:r>
              <a:rPr lang="en-US" b="0" i="1" dirty="0">
                <a:solidFill>
                  <a:srgbClr val="222222"/>
                </a:solidFill>
                <a:effectLst/>
                <a:latin typeface="Times New Roman" panose="02020603050405020304" pitchFamily="18" charset="0"/>
                <a:cs typeface="Times New Roman" panose="02020603050405020304" pitchFamily="18" charset="0"/>
              </a:rPr>
              <a:t>218</a:t>
            </a:r>
            <a:r>
              <a:rPr lang="en-US" b="0" i="0" dirty="0">
                <a:solidFill>
                  <a:srgbClr val="222222"/>
                </a:solidFill>
                <a:effectLst/>
                <a:latin typeface="Times New Roman" panose="02020603050405020304" pitchFamily="18" charset="0"/>
                <a:cs typeface="Times New Roman" panose="02020603050405020304" pitchFamily="18" charset="0"/>
              </a:rPr>
              <a:t>, 1314-1320.</a:t>
            </a:r>
          </a:p>
          <a:p>
            <a:pPr algn="just"/>
            <a:endParaRPr lang="en-US" dirty="0">
              <a:solidFill>
                <a:srgbClr val="222222"/>
              </a:solidFill>
              <a:latin typeface="Times New Roman" panose="02020603050405020304" pitchFamily="18" charset="0"/>
              <a:cs typeface="Times New Roman" panose="02020603050405020304" pitchFamily="18" charset="0"/>
            </a:endParaRPr>
          </a:p>
          <a:p>
            <a:pPr algn="just"/>
            <a:r>
              <a:rPr lang="en-US" b="0" i="0" dirty="0">
                <a:solidFill>
                  <a:srgbClr val="222222"/>
                </a:solidFill>
                <a:effectLst/>
                <a:latin typeface="Times New Roman" panose="02020603050405020304" pitchFamily="18" charset="0"/>
                <a:cs typeface="Times New Roman" panose="02020603050405020304" pitchFamily="18" charset="0"/>
              </a:rPr>
              <a:t>[10]</a:t>
            </a:r>
            <a:r>
              <a:rPr lang="en-US" b="0" i="0" dirty="0" err="1">
                <a:solidFill>
                  <a:srgbClr val="222222"/>
                </a:solidFill>
                <a:effectLst/>
                <a:latin typeface="Times New Roman" panose="02020603050405020304" pitchFamily="18" charset="0"/>
                <a:cs typeface="Times New Roman" panose="02020603050405020304" pitchFamily="18" charset="0"/>
              </a:rPr>
              <a:t>Chaubey</a:t>
            </a:r>
            <a:r>
              <a:rPr lang="en-US" b="0" i="0" dirty="0">
                <a:solidFill>
                  <a:srgbClr val="222222"/>
                </a:solidFill>
                <a:effectLst/>
                <a:latin typeface="Times New Roman" panose="02020603050405020304" pitchFamily="18" charset="0"/>
                <a:cs typeface="Times New Roman" panose="02020603050405020304" pitchFamily="18" charset="0"/>
              </a:rPr>
              <a:t>, G., Bisen, D., </a:t>
            </a:r>
            <a:r>
              <a:rPr lang="en-US" b="0" i="0" dirty="0" err="1">
                <a:solidFill>
                  <a:srgbClr val="222222"/>
                </a:solidFill>
                <a:effectLst/>
                <a:latin typeface="Times New Roman" panose="02020603050405020304" pitchFamily="18" charset="0"/>
                <a:cs typeface="Times New Roman" panose="02020603050405020304" pitchFamily="18" charset="0"/>
              </a:rPr>
              <a:t>Arjaria</a:t>
            </a:r>
            <a:r>
              <a:rPr lang="en-US" b="0" i="0" dirty="0">
                <a:solidFill>
                  <a:srgbClr val="222222"/>
                </a:solidFill>
                <a:effectLst/>
                <a:latin typeface="Times New Roman" panose="02020603050405020304" pitchFamily="18" charset="0"/>
                <a:cs typeface="Times New Roman" panose="02020603050405020304" pitchFamily="18" charset="0"/>
              </a:rPr>
              <a:t>, S., &amp; Yadav, V. (2021). Thyroid disease prediction using machine learning approaches. </a:t>
            </a:r>
            <a:r>
              <a:rPr lang="en-US" b="0" i="1" dirty="0">
                <a:solidFill>
                  <a:srgbClr val="222222"/>
                </a:solidFill>
                <a:effectLst/>
                <a:latin typeface="Times New Roman" panose="02020603050405020304" pitchFamily="18" charset="0"/>
                <a:cs typeface="Times New Roman" panose="02020603050405020304" pitchFamily="18" charset="0"/>
              </a:rPr>
              <a:t>National Academy Science Letters</a:t>
            </a:r>
            <a:r>
              <a:rPr lang="en-US" b="0" i="0" dirty="0">
                <a:solidFill>
                  <a:srgbClr val="222222"/>
                </a:solidFill>
                <a:effectLst/>
                <a:latin typeface="Times New Roman" panose="02020603050405020304" pitchFamily="18" charset="0"/>
                <a:cs typeface="Times New Roman" panose="02020603050405020304" pitchFamily="18" charset="0"/>
              </a:rPr>
              <a:t>, </a:t>
            </a:r>
            <a:r>
              <a:rPr lang="en-US" b="0" i="1" dirty="0">
                <a:solidFill>
                  <a:srgbClr val="222222"/>
                </a:solidFill>
                <a:effectLst/>
                <a:latin typeface="Times New Roman" panose="02020603050405020304" pitchFamily="18" charset="0"/>
                <a:cs typeface="Times New Roman" panose="02020603050405020304" pitchFamily="18" charset="0"/>
              </a:rPr>
              <a:t>44</a:t>
            </a:r>
            <a:r>
              <a:rPr lang="en-US" b="0" i="0" dirty="0">
                <a:solidFill>
                  <a:srgbClr val="222222"/>
                </a:solidFill>
                <a:effectLst/>
                <a:latin typeface="Times New Roman" panose="02020603050405020304" pitchFamily="18" charset="0"/>
                <a:cs typeface="Times New Roman" panose="02020603050405020304" pitchFamily="18" charset="0"/>
              </a:rPr>
              <a:t>(3), 233-238.</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98069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19F15-FE09-B2BF-95A5-77FA74D6CCCE}"/>
              </a:ext>
            </a:extLst>
          </p:cNvPr>
          <p:cNvSpPr>
            <a:spLocks noGrp="1"/>
          </p:cNvSpPr>
          <p:nvPr>
            <p:ph type="ctrTitle"/>
          </p:nvPr>
        </p:nvSpPr>
        <p:spPr>
          <a:xfrm>
            <a:off x="581191" y="4322102"/>
            <a:ext cx="10993549" cy="2090273"/>
          </a:xfrm>
        </p:spPr>
        <p:txBody>
          <a:bodyPr/>
          <a:lstStyle/>
          <a:p>
            <a:r>
              <a:rPr lang="en-IN" dirty="0"/>
              <a:t>                                    </a:t>
            </a:r>
            <a:r>
              <a:rPr lang="en-IN" sz="4000" b="1" dirty="0">
                <a:latin typeface="Times New Roman" panose="02020603050405020304" pitchFamily="18" charset="0"/>
                <a:cs typeface="Times New Roman" panose="02020603050405020304" pitchFamily="18" charset="0"/>
              </a:rPr>
              <a:t>THANK YOU !</a:t>
            </a:r>
          </a:p>
        </p:txBody>
      </p:sp>
      <p:pic>
        <p:nvPicPr>
          <p:cNvPr id="5" name="Picture Placeholder 4">
            <a:extLst>
              <a:ext uri="{FF2B5EF4-FFF2-40B4-BE49-F238E27FC236}">
                <a16:creationId xmlns:a16="http://schemas.microsoft.com/office/drawing/2014/main" id="{1FA308B2-ACCE-E55A-8F94-4B265C5B0EC9}"/>
              </a:ext>
            </a:extLst>
          </p:cNvPr>
          <p:cNvPicPr>
            <a:picLocks noGrp="1" noChangeAspect="1"/>
          </p:cNvPicPr>
          <p:nvPr>
            <p:ph type="pic" sz="quarter" idx="13"/>
          </p:nvPr>
        </p:nvPicPr>
        <p:blipFill>
          <a:blip r:embed="rId2"/>
          <a:srcRect t="26355" b="26355"/>
          <a:stretch>
            <a:fillRect/>
          </a:stretch>
        </p:blipFill>
        <p:spPr>
          <a:xfrm>
            <a:off x="206755" y="651629"/>
            <a:ext cx="11742420" cy="4014795"/>
          </a:xfrm>
          <a:prstGeom prst="rect">
            <a:avLst/>
          </a:prstGeom>
        </p:spPr>
      </p:pic>
    </p:spTree>
    <p:extLst>
      <p:ext uri="{BB962C8B-B14F-4D97-AF65-F5344CB8AC3E}">
        <p14:creationId xmlns:p14="http://schemas.microsoft.com/office/powerpoint/2010/main" val="6509607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C271D-D3EB-4A78-9929-4B8E740B50B4}"/>
              </a:ext>
            </a:extLst>
          </p:cNvPr>
          <p:cNvSpPr>
            <a:spLocks noGrp="1"/>
          </p:cNvSpPr>
          <p:nvPr>
            <p:ph type="title"/>
          </p:nvPr>
        </p:nvSpPr>
        <p:spPr>
          <a:xfrm>
            <a:off x="581192" y="981777"/>
            <a:ext cx="3509545" cy="862410"/>
          </a:xfrm>
        </p:spPr>
        <p:txBody>
          <a:bodyPr/>
          <a:lstStyle/>
          <a:p>
            <a:r>
              <a:rPr lang="en-US"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F210F1C6-68F4-48F7-97E9-343EE7513674}"/>
              </a:ext>
            </a:extLst>
          </p:cNvPr>
          <p:cNvSpPr>
            <a:spLocks noGrp="1"/>
          </p:cNvSpPr>
          <p:nvPr>
            <p:ph idx="1"/>
          </p:nvPr>
        </p:nvSpPr>
        <p:spPr>
          <a:xfrm>
            <a:off x="581192" y="2271562"/>
            <a:ext cx="10507110" cy="3724977"/>
          </a:xfrm>
        </p:spPr>
        <p:txBody>
          <a:bodyPr>
            <a:noAutofit/>
          </a:bodyPr>
          <a:lstStyle/>
          <a:p>
            <a:pPr algn="just"/>
            <a:r>
              <a:rPr lang="en-US" sz="2000" dirty="0">
                <a:solidFill>
                  <a:schemeClr val="tx1"/>
                </a:solidFill>
                <a:latin typeface="Times New Roman" panose="02020603050405020304" pitchFamily="18" charset="0"/>
                <a:cs typeface="Times New Roman" panose="02020603050405020304" pitchFamily="18" charset="0"/>
              </a:rPr>
              <a:t>The growing interest in machine learning and deep learning has led to significant advancements in various fields, including medical science.</a:t>
            </a:r>
            <a:r>
              <a:rPr lang="en-US" sz="2000" b="0" i="0" dirty="0">
                <a:solidFill>
                  <a:schemeClr val="tx1"/>
                </a:solidFill>
                <a:effectLst/>
                <a:latin typeface="Times New Roman" panose="02020603050405020304" pitchFamily="18" charset="0"/>
                <a:cs typeface="Times New Roman" panose="02020603050405020304" pitchFamily="18" charset="0"/>
              </a:rPr>
              <a:t> Disease prediction, utilizing advanced technologies and data analytics, has emerged as a crucial frontier in healthcare, revolutionizing the way we approach prevention and early intervention. By leveraging machine learning algorithms, big data analytics, and genetic profiling, healthcare professionals can now forecast the likelihood of individuals developing specific diseases, thereby enabling proactive measures to mitigate risks and enhance overall public health outcomes. Disease prediction stands at the forefront of modern healthcare, offering transformative opportunities to enhance preventive care, personalize medical interventions, and improve population health outcomes. As technology continues to advance and our understanding of disease mechanisms deepens, the role of disease prediction is poised to become even more central in shaping the future of healthcare delivery.</a:t>
            </a:r>
            <a:endParaRPr lang="en-US" sz="2000" dirty="0">
              <a:solidFill>
                <a:schemeClr val="tx1"/>
              </a:solidFill>
              <a:latin typeface="Times New Roman" panose="02020603050405020304" pitchFamily="18" charset="0"/>
              <a:cs typeface="Times New Roman" panose="02020603050405020304" pitchFamily="18" charset="0"/>
            </a:endParaRPr>
          </a:p>
        </p:txBody>
      </p:sp>
      <p:sp>
        <p:nvSpPr>
          <p:cNvPr id="15" name="Slide Number Placeholder 14">
            <a:extLst>
              <a:ext uri="{FF2B5EF4-FFF2-40B4-BE49-F238E27FC236}">
                <a16:creationId xmlns:a16="http://schemas.microsoft.com/office/drawing/2014/main" id="{7E05EE0A-8EAF-4145-9C58-570DD87753E3}"/>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4</a:t>
            </a:fld>
            <a:endParaRPr lang="en-US" dirty="0"/>
          </a:p>
        </p:txBody>
      </p:sp>
    </p:spTree>
    <p:extLst>
      <p:ext uri="{BB962C8B-B14F-4D97-AF65-F5344CB8AC3E}">
        <p14:creationId xmlns:p14="http://schemas.microsoft.com/office/powerpoint/2010/main" val="3980136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6A7ACFB-F70B-8D8D-B2B7-C424C2634880}"/>
              </a:ext>
            </a:extLst>
          </p:cNvPr>
          <p:cNvSpPr>
            <a:spLocks noGrp="1"/>
          </p:cNvSpPr>
          <p:nvPr>
            <p:ph type="body" sz="half" idx="2"/>
          </p:nvPr>
        </p:nvSpPr>
        <p:spPr>
          <a:xfrm>
            <a:off x="3811604" y="933650"/>
            <a:ext cx="4706754" cy="675228"/>
          </a:xfrm>
        </p:spPr>
        <p:txBody>
          <a:bodyPr>
            <a:normAutofit/>
          </a:bodyPr>
          <a:lstStyle/>
          <a:p>
            <a:r>
              <a:rPr lang="en-US" sz="2800" dirty="0">
                <a:latin typeface="Times New Roman" panose="02020603050405020304" pitchFamily="18" charset="0"/>
                <a:cs typeface="Times New Roman" panose="02020603050405020304" pitchFamily="18" charset="0"/>
              </a:rPr>
              <a:t>DOMAIN KNOWLEDGE</a:t>
            </a:r>
            <a:endParaRPr lang="en-IN" sz="2800" b="1" dirty="0">
              <a:latin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E3353A91-7C0B-057C-554D-07DE2E759C58}"/>
              </a:ext>
            </a:extLst>
          </p:cNvPr>
          <p:cNvSpPr>
            <a:spLocks noGrp="1"/>
          </p:cNvSpPr>
          <p:nvPr>
            <p:ph type="sldNum" sz="quarter" idx="12"/>
          </p:nvPr>
        </p:nvSpPr>
        <p:spPr/>
        <p:txBody>
          <a:bodyPr/>
          <a:lstStyle/>
          <a:p>
            <a:fld id="{3A98EE3D-8CD1-4C3F-BD1C-C98C9596463C}" type="slidenum">
              <a:rPr lang="en-US" smtClean="0"/>
              <a:t>5</a:t>
            </a:fld>
            <a:endParaRPr lang="en-US" dirty="0"/>
          </a:p>
        </p:txBody>
      </p:sp>
      <p:sp>
        <p:nvSpPr>
          <p:cNvPr id="7" name="TextBox 6">
            <a:extLst>
              <a:ext uri="{FF2B5EF4-FFF2-40B4-BE49-F238E27FC236}">
                <a16:creationId xmlns:a16="http://schemas.microsoft.com/office/drawing/2014/main" id="{417D3E72-C450-CF24-09B5-899D66A95E71}"/>
              </a:ext>
            </a:extLst>
          </p:cNvPr>
          <p:cNvSpPr txBox="1"/>
          <p:nvPr/>
        </p:nvSpPr>
        <p:spPr>
          <a:xfrm>
            <a:off x="500514" y="2011680"/>
            <a:ext cx="10976347" cy="3754874"/>
          </a:xfrm>
          <a:prstGeom prst="rect">
            <a:avLst/>
          </a:prstGeom>
          <a:noFill/>
        </p:spPr>
        <p:txBody>
          <a:bodyPr wrap="square" rtlCol="0">
            <a:spAutoFit/>
          </a:bodyPr>
          <a:lstStyle/>
          <a:p>
            <a:pPr algn="just"/>
            <a:r>
              <a:rPr lang="en-US" sz="2000" dirty="0"/>
              <a:t>HEALTHCARE AND MACHINE LEARNING</a:t>
            </a:r>
          </a:p>
          <a:p>
            <a:pPr algn="just"/>
            <a:endParaRPr lang="en-US" sz="2000" dirty="0"/>
          </a:p>
          <a:p>
            <a:pPr algn="just"/>
            <a:r>
              <a:rPr lang="en-US" sz="2000" dirty="0">
                <a:latin typeface="Times New Roman" panose="02020603050405020304" pitchFamily="18" charset="0"/>
                <a:cs typeface="Times New Roman" panose="02020603050405020304" pitchFamily="18" charset="0"/>
              </a:rPr>
              <a:t>The healthcare domain is a broad and diverse field that encompasses various aspects of health and well-being, such as prevention, diagnosis, treatment, and management of diseases and disorders, as well as research, education, policy, and innovation. Nowadays, the healthcare domain is undergoing rapid and significant changes due to the digital transformation and The demographic and epidemiological transitions factors.</a:t>
            </a:r>
          </a:p>
          <a:p>
            <a:pPr algn="just"/>
            <a:r>
              <a:rPr lang="en-US" sz="2000" dirty="0">
                <a:latin typeface="Times New Roman" panose="02020603050405020304" pitchFamily="18" charset="0"/>
                <a:cs typeface="Times New Roman" panose="02020603050405020304" pitchFamily="18" charset="0"/>
              </a:rPr>
              <a:t>Coming to machine learning, Machine learning  and its applications in healthcare have gained a lot of attention. When enhanced computational power is combined with big data, there is an opportunity to use ML algorithms to improve health care.  Various concepts related to ML need to be integrated into the medical curriculum so that health professionals can effectively guide and interpret research in this area.</a:t>
            </a:r>
          </a:p>
          <a:p>
            <a:endParaRPr lang="en-IN" dirty="0"/>
          </a:p>
        </p:txBody>
      </p:sp>
    </p:spTree>
    <p:extLst>
      <p:ext uri="{BB962C8B-B14F-4D97-AF65-F5344CB8AC3E}">
        <p14:creationId xmlns:p14="http://schemas.microsoft.com/office/powerpoint/2010/main" val="12400509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D4183-51E9-B7FD-0E91-6C635F487E04}"/>
              </a:ext>
            </a:extLst>
          </p:cNvPr>
          <p:cNvSpPr>
            <a:spLocks noGrp="1"/>
          </p:cNvSpPr>
          <p:nvPr>
            <p:ph type="title"/>
          </p:nvPr>
        </p:nvSpPr>
        <p:spPr>
          <a:xfrm>
            <a:off x="673768" y="1232033"/>
            <a:ext cx="10937041" cy="466137"/>
          </a:xfrm>
        </p:spPr>
        <p:txBody>
          <a:bodyPr>
            <a:normAutofit fontScale="90000"/>
          </a:bodyPr>
          <a:lstStyle/>
          <a:p>
            <a:r>
              <a:rPr lang="en-US" sz="3200" dirty="0">
                <a:solidFill>
                  <a:schemeClr val="tx1"/>
                </a:solidFill>
                <a:latin typeface="Times New Roman" panose="02020603050405020304" pitchFamily="18" charset="0"/>
                <a:cs typeface="Times New Roman" panose="02020603050405020304" pitchFamily="18" charset="0"/>
              </a:rPr>
              <a:t>MOTIVATION</a:t>
            </a:r>
            <a:endParaRPr lang="en-IN" sz="3200" b="1" dirty="0">
              <a:solidFill>
                <a:schemeClr val="tx1"/>
              </a:solidFill>
              <a:latin typeface="Times New Roman" panose="02020603050405020304" pitchFamily="18" charset="0"/>
              <a:cs typeface="Times New Roman" panose="02020603050405020304" pitchFamily="18" charset="0"/>
            </a:endParaRPr>
          </a:p>
        </p:txBody>
      </p:sp>
      <p:sp>
        <p:nvSpPr>
          <p:cNvPr id="5" name="Footer Placeholder 4">
            <a:extLst>
              <a:ext uri="{FF2B5EF4-FFF2-40B4-BE49-F238E27FC236}">
                <a16:creationId xmlns:a16="http://schemas.microsoft.com/office/drawing/2014/main" id="{C7D26A7E-4951-6978-6E95-15C320C149F5}"/>
              </a:ext>
            </a:extLst>
          </p:cNvPr>
          <p:cNvSpPr>
            <a:spLocks noGrp="1"/>
          </p:cNvSpPr>
          <p:nvPr>
            <p:ph type="ftr" sz="quarter" idx="11"/>
          </p:nvPr>
        </p:nvSpPr>
        <p:spPr/>
        <p:txBody>
          <a:bodyPr/>
          <a:lstStyle/>
          <a:p>
            <a:pPr algn="l"/>
            <a:r>
              <a:rPr lang="en-US"/>
              <a:t>Sample Footer Text</a:t>
            </a:r>
            <a:endParaRPr lang="en-US" dirty="0"/>
          </a:p>
        </p:txBody>
      </p:sp>
      <p:sp>
        <p:nvSpPr>
          <p:cNvPr id="6" name="Slide Number Placeholder 5">
            <a:extLst>
              <a:ext uri="{FF2B5EF4-FFF2-40B4-BE49-F238E27FC236}">
                <a16:creationId xmlns:a16="http://schemas.microsoft.com/office/drawing/2014/main" id="{5E011D7F-192D-0D6C-2F3E-E85187F2FDF2}"/>
              </a:ext>
            </a:extLst>
          </p:cNvPr>
          <p:cNvSpPr>
            <a:spLocks noGrp="1"/>
          </p:cNvSpPr>
          <p:nvPr>
            <p:ph type="sldNum" sz="quarter" idx="12"/>
          </p:nvPr>
        </p:nvSpPr>
        <p:spPr/>
        <p:txBody>
          <a:bodyPr/>
          <a:lstStyle/>
          <a:p>
            <a:fld id="{3A98EE3D-8CD1-4C3F-BD1C-C98C9596463C}" type="slidenum">
              <a:rPr lang="en-US" smtClean="0"/>
              <a:t>6</a:t>
            </a:fld>
            <a:endParaRPr lang="en-US" dirty="0"/>
          </a:p>
        </p:txBody>
      </p:sp>
      <p:sp>
        <p:nvSpPr>
          <p:cNvPr id="8" name="Text Placeholder 7">
            <a:extLst>
              <a:ext uri="{FF2B5EF4-FFF2-40B4-BE49-F238E27FC236}">
                <a16:creationId xmlns:a16="http://schemas.microsoft.com/office/drawing/2014/main" id="{6D19490E-929C-BA16-357A-BE6E1DF1AC6F}"/>
              </a:ext>
            </a:extLst>
          </p:cNvPr>
          <p:cNvSpPr>
            <a:spLocks noGrp="1"/>
          </p:cNvSpPr>
          <p:nvPr>
            <p:ph type="body" sz="half" idx="2"/>
          </p:nvPr>
        </p:nvSpPr>
        <p:spPr>
          <a:xfrm>
            <a:off x="581192" y="1903445"/>
            <a:ext cx="11029617" cy="4885593"/>
          </a:xfrm>
        </p:spPr>
        <p:txBody>
          <a:bodyPr>
            <a:normAutofit/>
          </a:bodyPr>
          <a:lstStyle/>
          <a:p>
            <a:pPr algn="just">
              <a:lnSpc>
                <a:spcPct val="150000"/>
              </a:lnSpc>
            </a:pPr>
            <a:r>
              <a:rPr lang="en-US" sz="2000" b="0" i="0" dirty="0">
                <a:solidFill>
                  <a:srgbClr val="0D0D0D"/>
                </a:solidFill>
                <a:effectLst/>
                <a:latin typeface="Times New Roman" panose="02020603050405020304" pitchFamily="18" charset="0"/>
                <a:cs typeface="Times New Roman" panose="02020603050405020304" pitchFamily="18" charset="0"/>
              </a:rPr>
              <a:t>We are committed to undertaking this  machine learning project in the healthcare domain due to its potential to revolutionize patient care and medical practice .We want to use  machine learning to help doctors take better care of patients. These </a:t>
            </a:r>
            <a:r>
              <a:rPr lang="en-US" sz="2000" dirty="0">
                <a:solidFill>
                  <a:srgbClr val="0D0D0D"/>
                </a:solidFill>
                <a:latin typeface="Times New Roman" panose="02020603050405020304" pitchFamily="18" charset="0"/>
                <a:cs typeface="Times New Roman" panose="02020603050405020304" pitchFamily="18" charset="0"/>
              </a:rPr>
              <a:t>project </a:t>
            </a:r>
            <a:r>
              <a:rPr lang="en-US" sz="2000" b="0" i="0" dirty="0">
                <a:solidFill>
                  <a:srgbClr val="0D0D0D"/>
                </a:solidFill>
                <a:effectLst/>
                <a:latin typeface="Times New Roman" panose="02020603050405020304" pitchFamily="18" charset="0"/>
                <a:cs typeface="Times New Roman" panose="02020603050405020304" pitchFamily="18" charset="0"/>
              </a:rPr>
              <a:t> can look at a lot of data and predict things, like what sickness someone might have or what treatment could work best for them. We're excited because this could mean fewer mistakes in diagnosing illnesses and treatments that are more personalized to each person. We also want to use </a:t>
            </a:r>
            <a:r>
              <a:rPr lang="en-US" sz="2000" dirty="0">
                <a:solidFill>
                  <a:srgbClr val="0D0D0D"/>
                </a:solidFill>
                <a:latin typeface="Times New Roman" panose="02020603050405020304" pitchFamily="18" charset="0"/>
                <a:cs typeface="Times New Roman" panose="02020603050405020304" pitchFamily="18" charset="0"/>
              </a:rPr>
              <a:t>machine learning</a:t>
            </a:r>
            <a:r>
              <a:rPr lang="en-US" sz="2000" b="0" i="0" dirty="0">
                <a:solidFill>
                  <a:srgbClr val="0D0D0D"/>
                </a:solidFill>
                <a:effectLst/>
                <a:latin typeface="Times New Roman" panose="02020603050405020304" pitchFamily="18" charset="0"/>
                <a:cs typeface="Times New Roman" panose="02020603050405020304" pitchFamily="18" charset="0"/>
              </a:rPr>
              <a:t> to make healthcare fairer for everyone, by making sure everyone gets the right care they need. Plus, we think we can </a:t>
            </a:r>
            <a:r>
              <a:rPr lang="en-US" sz="2000" dirty="0">
                <a:solidFill>
                  <a:srgbClr val="0D0D0D"/>
                </a:solidFill>
                <a:latin typeface="Times New Roman" panose="02020603050405020304" pitchFamily="18" charset="0"/>
                <a:cs typeface="Times New Roman" panose="02020603050405020304" pitchFamily="18" charset="0"/>
              </a:rPr>
              <a:t>discover</a:t>
            </a:r>
            <a:r>
              <a:rPr lang="en-US" sz="2000" b="0" i="0" dirty="0">
                <a:solidFill>
                  <a:srgbClr val="0D0D0D"/>
                </a:solidFill>
                <a:effectLst/>
                <a:latin typeface="Times New Roman" panose="02020603050405020304" pitchFamily="18" charset="0"/>
                <a:cs typeface="Times New Roman" panose="02020603050405020304" pitchFamily="18" charset="0"/>
              </a:rPr>
              <a:t> new medical  solutions by machine learning and help </a:t>
            </a:r>
            <a:r>
              <a:rPr lang="en-US" sz="2000" dirty="0">
                <a:solidFill>
                  <a:srgbClr val="0D0D0D"/>
                </a:solidFill>
                <a:latin typeface="Times New Roman" panose="02020603050405020304" pitchFamily="18" charset="0"/>
                <a:cs typeface="Times New Roman" panose="02020603050405020304" pitchFamily="18" charset="0"/>
              </a:rPr>
              <a:t>to </a:t>
            </a:r>
            <a:r>
              <a:rPr lang="en-US" sz="2000" dirty="0" err="1">
                <a:solidFill>
                  <a:srgbClr val="0D0D0D"/>
                </a:solidFill>
                <a:latin typeface="Times New Roman" panose="02020603050405020304" pitchFamily="18" charset="0"/>
                <a:cs typeface="Times New Roman" panose="02020603050405020304" pitchFamily="18" charset="0"/>
              </a:rPr>
              <a:t>practioners</a:t>
            </a:r>
            <a:r>
              <a:rPr lang="en-US" sz="2000" dirty="0">
                <a:solidFill>
                  <a:srgbClr val="0D0D0D"/>
                </a:solidFill>
                <a:latin typeface="Times New Roman" panose="02020603050405020304" pitchFamily="18" charset="0"/>
                <a:cs typeface="Times New Roman" panose="02020603050405020304" pitchFamily="18" charset="0"/>
              </a:rPr>
              <a:t> to </a:t>
            </a:r>
            <a:r>
              <a:rPr lang="en-US" sz="2000" b="0" i="0" dirty="0">
                <a:solidFill>
                  <a:srgbClr val="0D0D0D"/>
                </a:solidFill>
                <a:effectLst/>
                <a:latin typeface="Times New Roman" panose="02020603050405020304" pitchFamily="18" charset="0"/>
                <a:cs typeface="Times New Roman" panose="02020603050405020304" pitchFamily="18" charset="0"/>
              </a:rPr>
              <a:t>learn more about diseases. Our goal is to make healthcare better for everyone.</a:t>
            </a:r>
            <a:endParaRPr lang="en-IN" sz="2000" dirty="0">
              <a:latin typeface="Times New Roman" panose="02020603050405020304" pitchFamily="18" charset="0"/>
              <a:ea typeface="Cascadia Mono" panose="020B0609020000020004" pitchFamily="49" charset="0"/>
              <a:cs typeface="Times New Roman" panose="02020603050405020304" pitchFamily="18" charset="0"/>
            </a:endParaRPr>
          </a:p>
        </p:txBody>
      </p:sp>
    </p:spTree>
    <p:extLst>
      <p:ext uri="{BB962C8B-B14F-4D97-AF65-F5344CB8AC3E}">
        <p14:creationId xmlns:p14="http://schemas.microsoft.com/office/powerpoint/2010/main" val="40640209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B438C0A-7F22-39DB-7C67-F6CBAA49E3AB}"/>
              </a:ext>
            </a:extLst>
          </p:cNvPr>
          <p:cNvSpPr>
            <a:spLocks noGrp="1"/>
          </p:cNvSpPr>
          <p:nvPr>
            <p:ph type="ftr" sz="quarter" idx="11"/>
          </p:nvPr>
        </p:nvSpPr>
        <p:spPr/>
        <p:txBody>
          <a:bodyPr/>
          <a:lstStyle/>
          <a:p>
            <a:r>
              <a:rPr lang="en-US"/>
              <a:t>Sample Footer Text</a:t>
            </a:r>
            <a:endParaRPr lang="en-US" dirty="0"/>
          </a:p>
        </p:txBody>
      </p:sp>
      <p:sp>
        <p:nvSpPr>
          <p:cNvPr id="3" name="Slide Number Placeholder 2">
            <a:extLst>
              <a:ext uri="{FF2B5EF4-FFF2-40B4-BE49-F238E27FC236}">
                <a16:creationId xmlns:a16="http://schemas.microsoft.com/office/drawing/2014/main" id="{37A1D658-C540-6F65-213E-FC7DF5A36EF9}"/>
              </a:ext>
            </a:extLst>
          </p:cNvPr>
          <p:cNvSpPr>
            <a:spLocks noGrp="1"/>
          </p:cNvSpPr>
          <p:nvPr>
            <p:ph type="sldNum" sz="quarter" idx="12"/>
          </p:nvPr>
        </p:nvSpPr>
        <p:spPr/>
        <p:txBody>
          <a:bodyPr/>
          <a:lstStyle/>
          <a:p>
            <a:fld id="{3A98EE3D-8CD1-4C3F-BD1C-C98C9596463C}" type="slidenum">
              <a:rPr lang="en-US" smtClean="0"/>
              <a:t>7</a:t>
            </a:fld>
            <a:endParaRPr lang="en-US" dirty="0"/>
          </a:p>
        </p:txBody>
      </p:sp>
      <p:sp>
        <p:nvSpPr>
          <p:cNvPr id="4" name="TextBox 3">
            <a:extLst>
              <a:ext uri="{FF2B5EF4-FFF2-40B4-BE49-F238E27FC236}">
                <a16:creationId xmlns:a16="http://schemas.microsoft.com/office/drawing/2014/main" id="{B5D6B72B-9B40-6039-EA0C-4407381C0201}"/>
              </a:ext>
            </a:extLst>
          </p:cNvPr>
          <p:cNvSpPr txBox="1"/>
          <p:nvPr/>
        </p:nvSpPr>
        <p:spPr>
          <a:xfrm>
            <a:off x="1082351" y="1735494"/>
            <a:ext cx="7959012" cy="2454903"/>
          </a:xfrm>
          <a:prstGeom prst="rect">
            <a:avLst/>
          </a:prstGeom>
          <a:noFill/>
        </p:spPr>
        <p:txBody>
          <a:bodyPr wrap="square" rtlCol="0">
            <a:spAutoFit/>
          </a:bodyPr>
          <a:lstStyle/>
          <a:p>
            <a:pPr marL="6350" marR="853440" indent="-6350">
              <a:lnSpc>
                <a:spcPct val="107000"/>
              </a:lnSpc>
              <a:spcAft>
                <a:spcPts val="340"/>
              </a:spcAft>
            </a:pPr>
            <a:r>
              <a:rPr lang="en-IN" sz="1800" b="1" kern="100" dirty="0">
                <a:solidFill>
                  <a:srgbClr val="000000"/>
                </a:solidFill>
                <a:effectLst/>
                <a:latin typeface="Times New Roman" panose="02020603050405020304" pitchFamily="18" charset="0"/>
                <a:ea typeface="Times New Roman" panose="02020603050405020304" pitchFamily="18" charset="0"/>
              </a:rPr>
              <a:t>PROBLEM STATEMENT </a:t>
            </a:r>
          </a:p>
          <a:p>
            <a:pPr marL="6350" marR="2540" indent="-6350" algn="just">
              <a:lnSpc>
                <a:spcPct val="150000"/>
              </a:lnSpc>
              <a:spcAft>
                <a:spcPts val="15"/>
              </a:spcAft>
            </a:pPr>
            <a:r>
              <a:rPr lang="en-IN" sz="1800" kern="100" dirty="0">
                <a:solidFill>
                  <a:srgbClr val="000000"/>
                </a:solidFill>
                <a:effectLst/>
                <a:latin typeface="Times New Roman" panose="02020603050405020304" pitchFamily="18" charset="0"/>
                <a:ea typeface="Times New Roman" panose="02020603050405020304" pitchFamily="18" charset="0"/>
              </a:rPr>
              <a:t>Building a machine learning model to predict different diseases based on symptoms for early detection of the disease to improve patient outcomes and prognosis. Using Machine learning models can reduce misdiagnosis and errors by identifying patterns and associations between symptoms and diseases, reducing unnecessary treatment and delays in care.</a:t>
            </a:r>
          </a:p>
        </p:txBody>
      </p:sp>
    </p:spTree>
    <p:extLst>
      <p:ext uri="{BB962C8B-B14F-4D97-AF65-F5344CB8AC3E}">
        <p14:creationId xmlns:p14="http://schemas.microsoft.com/office/powerpoint/2010/main" val="12363609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461CE5B-3F93-519A-04F0-35776E9C7DA5}"/>
              </a:ext>
            </a:extLst>
          </p:cNvPr>
          <p:cNvSpPr>
            <a:spLocks noGrp="1"/>
          </p:cNvSpPr>
          <p:nvPr>
            <p:ph type="ftr" sz="quarter" idx="11"/>
          </p:nvPr>
        </p:nvSpPr>
        <p:spPr/>
        <p:txBody>
          <a:bodyPr/>
          <a:lstStyle/>
          <a:p>
            <a:r>
              <a:rPr lang="en-US"/>
              <a:t>Sample Footer Text</a:t>
            </a:r>
            <a:endParaRPr lang="en-US" dirty="0"/>
          </a:p>
        </p:txBody>
      </p:sp>
      <p:sp>
        <p:nvSpPr>
          <p:cNvPr id="3" name="Slide Number Placeholder 2">
            <a:extLst>
              <a:ext uri="{FF2B5EF4-FFF2-40B4-BE49-F238E27FC236}">
                <a16:creationId xmlns:a16="http://schemas.microsoft.com/office/drawing/2014/main" id="{4CEFCFAA-017E-3973-57E2-A621C9082751}"/>
              </a:ext>
            </a:extLst>
          </p:cNvPr>
          <p:cNvSpPr>
            <a:spLocks noGrp="1"/>
          </p:cNvSpPr>
          <p:nvPr>
            <p:ph type="sldNum" sz="quarter" idx="12"/>
          </p:nvPr>
        </p:nvSpPr>
        <p:spPr/>
        <p:txBody>
          <a:bodyPr/>
          <a:lstStyle/>
          <a:p>
            <a:fld id="{3A98EE3D-8CD1-4C3F-BD1C-C98C9596463C}" type="slidenum">
              <a:rPr lang="en-US" smtClean="0"/>
              <a:t>8</a:t>
            </a:fld>
            <a:endParaRPr lang="en-US" dirty="0"/>
          </a:p>
        </p:txBody>
      </p:sp>
      <p:sp>
        <p:nvSpPr>
          <p:cNvPr id="4" name="TextBox 3">
            <a:extLst>
              <a:ext uri="{FF2B5EF4-FFF2-40B4-BE49-F238E27FC236}">
                <a16:creationId xmlns:a16="http://schemas.microsoft.com/office/drawing/2014/main" id="{9D747C0F-EAD9-3269-B29C-F7FF92F3720D}"/>
              </a:ext>
            </a:extLst>
          </p:cNvPr>
          <p:cNvSpPr txBox="1"/>
          <p:nvPr/>
        </p:nvSpPr>
        <p:spPr>
          <a:xfrm>
            <a:off x="1082351" y="1156996"/>
            <a:ext cx="5589037" cy="400110"/>
          </a:xfrm>
          <a:prstGeom prst="rect">
            <a:avLst/>
          </a:prstGeom>
          <a:noFill/>
        </p:spPr>
        <p:txBody>
          <a:bodyPr wrap="square" rtlCol="0">
            <a:spAutoFit/>
          </a:bodyPr>
          <a:lstStyle/>
          <a:p>
            <a:r>
              <a:rPr lang="en-IN" sz="2000" b="1" dirty="0"/>
              <a:t>OBJECTIVES</a:t>
            </a:r>
          </a:p>
        </p:txBody>
      </p:sp>
      <p:sp>
        <p:nvSpPr>
          <p:cNvPr id="5" name="TextBox 4">
            <a:extLst>
              <a:ext uri="{FF2B5EF4-FFF2-40B4-BE49-F238E27FC236}">
                <a16:creationId xmlns:a16="http://schemas.microsoft.com/office/drawing/2014/main" id="{5897F982-D864-1E07-67F8-135BD94034D2}"/>
              </a:ext>
            </a:extLst>
          </p:cNvPr>
          <p:cNvSpPr txBox="1"/>
          <p:nvPr/>
        </p:nvSpPr>
        <p:spPr>
          <a:xfrm>
            <a:off x="889307" y="1663687"/>
            <a:ext cx="10195248" cy="4653646"/>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Creating a disease prediction algorithm that can recognize different health issues based on different symptom profiles.</a:t>
            </a:r>
          </a:p>
          <a:p>
            <a:pPr marL="285750" indent="-285750" algn="just">
              <a:lnSpc>
                <a:spcPct val="15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Developing a flexible tool that provides predictions for multiple scenarios, straying from the current models' emphasis on a particular illness.</a:t>
            </a:r>
          </a:p>
          <a:p>
            <a:pPr marL="285750" indent="-285750" algn="just">
              <a:lnSpc>
                <a:spcPct val="15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To improve accuracy and early detection skills, make use of extensive datasets and cutting edge machine learning approaches.</a:t>
            </a:r>
          </a:p>
          <a:p>
            <a:pPr marL="285750" indent="-285750" algn="just">
              <a:lnSpc>
                <a:spcPct val="15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Enhance patient outcomes by allowing early detection to provide prompt intervention for a variety of disorders.</a:t>
            </a:r>
          </a:p>
          <a:p>
            <a:pPr marL="285750" indent="-285750" algn="just">
              <a:lnSpc>
                <a:spcPct val="150000"/>
              </a:lnSpc>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Facilitate clinical diagnostic workflows by giving medical staff a dependable and effective tool for making decisions.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5516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37CA848-6189-329E-99E0-36D3E1463E4A}"/>
              </a:ext>
            </a:extLst>
          </p:cNvPr>
          <p:cNvSpPr>
            <a:spLocks noGrp="1"/>
          </p:cNvSpPr>
          <p:nvPr>
            <p:ph type="ftr" sz="quarter" idx="11"/>
          </p:nvPr>
        </p:nvSpPr>
        <p:spPr/>
        <p:txBody>
          <a:bodyPr/>
          <a:lstStyle/>
          <a:p>
            <a:r>
              <a:rPr lang="en-US"/>
              <a:t>Sample Footer Text</a:t>
            </a:r>
            <a:endParaRPr lang="en-US" dirty="0"/>
          </a:p>
        </p:txBody>
      </p:sp>
      <p:sp>
        <p:nvSpPr>
          <p:cNvPr id="3" name="Slide Number Placeholder 2">
            <a:extLst>
              <a:ext uri="{FF2B5EF4-FFF2-40B4-BE49-F238E27FC236}">
                <a16:creationId xmlns:a16="http://schemas.microsoft.com/office/drawing/2014/main" id="{F5255351-FF0E-6074-CD25-E32626ABB8B6}"/>
              </a:ext>
            </a:extLst>
          </p:cNvPr>
          <p:cNvSpPr>
            <a:spLocks noGrp="1"/>
          </p:cNvSpPr>
          <p:nvPr>
            <p:ph type="sldNum" sz="quarter" idx="12"/>
          </p:nvPr>
        </p:nvSpPr>
        <p:spPr/>
        <p:txBody>
          <a:bodyPr/>
          <a:lstStyle/>
          <a:p>
            <a:fld id="{3A98EE3D-8CD1-4C3F-BD1C-C98C9596463C}" type="slidenum">
              <a:rPr lang="en-US" smtClean="0"/>
              <a:t>9</a:t>
            </a:fld>
            <a:endParaRPr lang="en-US" dirty="0"/>
          </a:p>
        </p:txBody>
      </p:sp>
      <p:sp>
        <p:nvSpPr>
          <p:cNvPr id="4" name="TextBox 3">
            <a:extLst>
              <a:ext uri="{FF2B5EF4-FFF2-40B4-BE49-F238E27FC236}">
                <a16:creationId xmlns:a16="http://schemas.microsoft.com/office/drawing/2014/main" id="{D707A7D8-37E9-C58C-B3A2-66D9E5EB5E69}"/>
              </a:ext>
            </a:extLst>
          </p:cNvPr>
          <p:cNvSpPr txBox="1"/>
          <p:nvPr/>
        </p:nvSpPr>
        <p:spPr>
          <a:xfrm>
            <a:off x="581192" y="2080726"/>
            <a:ext cx="10683551" cy="3735190"/>
          </a:xfrm>
          <a:prstGeom prst="rect">
            <a:avLst/>
          </a:prstGeom>
          <a:noFill/>
        </p:spPr>
        <p:txBody>
          <a:bodyPr wrap="square" rtlCol="0">
            <a:spAutoFit/>
          </a:bodyPr>
          <a:lstStyle/>
          <a:p>
            <a:pPr>
              <a:lnSpc>
                <a:spcPct val="150000"/>
              </a:lnSpc>
            </a:pPr>
            <a:r>
              <a:rPr lang="en-US" sz="2000" b="0" i="0" dirty="0">
                <a:solidFill>
                  <a:srgbClr val="252525"/>
                </a:solidFill>
                <a:effectLst/>
                <a:latin typeface="Times New Roman" panose="02020603050405020304" pitchFamily="18" charset="0"/>
                <a:cs typeface="Times New Roman" panose="02020603050405020304" pitchFamily="18" charset="0"/>
              </a:rPr>
              <a:t>Several models currently in use make use of clinical data or patient-reported symptoms to forecast different diseases using symptom-based algorithms. These models do, however, frequently have shortcomings, such as poor accuracy brought on by symptom overlap between many illnesses, which can result in incorrect diagnoses or false alarms. Furthermore, individual differences in symptom presentation or illness development may not be taken into account by symptom-based models, which lessens their usefulness in individualized healthcare settings. Moreover, biases and errors can be introduced into the prediction process by depending on self-reported symptoms or insufficient clinical data, which compromises the validity of these models in practical </a:t>
            </a:r>
            <a:r>
              <a:rPr lang="en-US" sz="2000" b="0" i="0" dirty="0">
                <a:effectLst/>
                <a:latin typeface="Times New Roman" panose="02020603050405020304" pitchFamily="18" charset="0"/>
                <a:cs typeface="Times New Roman" panose="02020603050405020304" pitchFamily="18" charset="0"/>
              </a:rPr>
              <a:t>applications</a:t>
            </a:r>
            <a:r>
              <a:rPr lang="en-US" sz="2000" b="0" i="0" dirty="0">
                <a:solidFill>
                  <a:srgbClr val="252525"/>
                </a:solidFill>
                <a:effectLst/>
                <a:highlight>
                  <a:srgbClr val="EDFAFF"/>
                </a:highlight>
                <a:latin typeface="Open Sans" panose="020B0606030504020204" pitchFamily="34" charset="0"/>
              </a:rPr>
              <a:t>.</a:t>
            </a:r>
            <a:endParaRPr lang="en-IN" sz="2000" dirty="0"/>
          </a:p>
        </p:txBody>
      </p:sp>
      <p:sp>
        <p:nvSpPr>
          <p:cNvPr id="5" name="TextBox 4">
            <a:extLst>
              <a:ext uri="{FF2B5EF4-FFF2-40B4-BE49-F238E27FC236}">
                <a16:creationId xmlns:a16="http://schemas.microsoft.com/office/drawing/2014/main" id="{45119983-639D-3AD3-2049-FE580CE2BD75}"/>
              </a:ext>
            </a:extLst>
          </p:cNvPr>
          <p:cNvSpPr txBox="1"/>
          <p:nvPr/>
        </p:nvSpPr>
        <p:spPr>
          <a:xfrm>
            <a:off x="765110" y="1306286"/>
            <a:ext cx="8042988"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Existing system &amp; Disadvantage of existing methodology </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5246235"/>
      </p:ext>
    </p:extLst>
  </p:cSld>
  <p:clrMapOvr>
    <a:masterClrMapping/>
  </p:clrMapOvr>
</p:sld>
</file>

<file path=ppt/theme/theme1.xml><?xml version="1.0" encoding="utf-8"?>
<a:theme xmlns:a="http://schemas.openxmlformats.org/drawingml/2006/main" name="DividendVTI">
  <a:themeElements>
    <a:clrScheme name="Custom 10">
      <a:dk1>
        <a:sysClr val="windowText" lastClr="000000"/>
      </a:dk1>
      <a:lt1>
        <a:sysClr val="window" lastClr="FFFFFF"/>
      </a:lt1>
      <a:dk2>
        <a:srgbClr val="3D3D3D"/>
      </a:dk2>
      <a:lt2>
        <a:srgbClr val="EBEBEB"/>
      </a:lt2>
      <a:accent1>
        <a:srgbClr val="ED8428"/>
      </a:accent1>
      <a:accent2>
        <a:srgbClr val="E6C46D"/>
      </a:accent2>
      <a:accent3>
        <a:srgbClr val="465359"/>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design" id="{9B7A93B0-7E75-4B33-9362-9C4D614AECA1}" vid="{3CF9A9D3-49E8-47CC-B06C-73362BD111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Props1.xml><?xml version="1.0" encoding="utf-8"?>
<ds:datastoreItem xmlns:ds="http://schemas.openxmlformats.org/officeDocument/2006/customXml" ds:itemID="{5AB925AF-1C2C-47DC-A961-4D6FA16128E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CCEB89B-922A-4F66-97DB-EDD8F270360B}">
  <ds:schemaRefs>
    <ds:schemaRef ds:uri="http://schemas.microsoft.com/sharepoint/v3/contenttype/forms"/>
  </ds:schemaRefs>
</ds:datastoreItem>
</file>

<file path=customXml/itemProps3.xml><?xml version="1.0" encoding="utf-8"?>
<ds:datastoreItem xmlns:ds="http://schemas.openxmlformats.org/officeDocument/2006/customXml" ds:itemID="{88D7F1A9-0188-45A8-AAB7-D8B3257A9F5E}">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Gallery</Template>
  <TotalTime>1254</TotalTime>
  <Words>3257</Words>
  <Application>Microsoft Office PowerPoint</Application>
  <PresentationFormat>Widescreen</PresentationFormat>
  <Paragraphs>210</Paragraphs>
  <Slides>39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Calibri</vt:lpstr>
      <vt:lpstr>Gill Sans MT</vt:lpstr>
      <vt:lpstr>Open Sans</vt:lpstr>
      <vt:lpstr>Quattrocento Sans</vt:lpstr>
      <vt:lpstr>Times New Roman</vt:lpstr>
      <vt:lpstr>Wingdings</vt:lpstr>
      <vt:lpstr>Wingdings 2</vt:lpstr>
      <vt:lpstr>DividendVTI</vt:lpstr>
      <vt:lpstr>Anticipating Potential Illnesses Through Predictive Models using machine learning</vt:lpstr>
      <vt:lpstr>TEAM-</vt:lpstr>
      <vt:lpstr>ABSTRACT</vt:lpstr>
      <vt:lpstr>Introduction</vt:lpstr>
      <vt:lpstr>PowerPoint Presentation</vt:lpstr>
      <vt:lpstr>MOTIVATION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DATASET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Anticipating Potential Illnesses Through Predictive Models using machine learning</dc:title>
  <dc:creator>Chaithra Sri Polsani</dc:creator>
  <cp:lastModifiedBy>ashwini reddy chidurala</cp:lastModifiedBy>
  <cp:revision>25</cp:revision>
  <dcterms:created xsi:type="dcterms:W3CDTF">2024-02-20T16:23:44Z</dcterms:created>
  <dcterms:modified xsi:type="dcterms:W3CDTF">2024-04-24T13:37:31Z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